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ms-office.classificationlabels+xml" PartName="/docMetadata/LabelInfo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ms-powerpoint.authors+xml" PartName="/ppt/authors.xml"/>
  <Override ContentType="application/vnd.ms-powerpoint.changesinfo+xml" PartName="/ppt/changesInfos/changesInfo1.xml"/>
  <Override ContentType="application/vnd.ms-powerpoint.comments+xml" PartName="/ppt/comments/modernComment_43E_77479ABB.xml"/>
  <Override ContentType="application/vnd.openxmlformats-officedocument.drawingml.diagramColors+xml" PartName="/ppt/diagrams/colors1.xml"/>
  <Override ContentType="application/vnd.openxmlformats-officedocument.drawingml.diagramColors+xml" PartName="/ppt/diagrams/colors2.xml"/>
  <Override ContentType="application/vnd.openxmlformats-officedocument.drawingml.diagramColors+xml" PartName="/ppt/diagrams/colors3.xml"/>
  <Override ContentType="application/vnd.openxmlformats-officedocument.drawingml.diagramData+xml" PartName="/ppt/diagrams/data1.xml"/>
  <Override ContentType="application/vnd.openxmlformats-officedocument.drawingml.diagramData+xml" PartName="/ppt/diagrams/data2.xml"/>
  <Override ContentType="application/vnd.openxmlformats-officedocument.drawingml.diagramData+xml" PartName="/ppt/diagrams/data3.xml"/>
  <Override ContentType="application/vnd.ms-office.drawingml.diagramDrawing+xml" PartName="/ppt/diagrams/drawing1.xml"/>
  <Override ContentType="application/vnd.ms-office.drawingml.diagramDrawing+xml" PartName="/ppt/diagrams/drawing2.xml"/>
  <Override ContentType="application/vnd.ms-office.drawingml.diagramDrawing+xml" PartName="/ppt/diagrams/drawing3.xml"/>
  <Override ContentType="application/vnd.openxmlformats-officedocument.drawingml.diagramLayout+xml" PartName="/ppt/diagrams/layout1.xml"/>
  <Override ContentType="application/vnd.openxmlformats-officedocument.drawingml.diagramLayout+xml" PartName="/ppt/diagrams/layout2.xml"/>
  <Override ContentType="application/vnd.openxmlformats-officedocument.drawingml.diagramLayout+xml" PartName="/ppt/diagrams/layout3.xml"/>
  <Override ContentType="application/vnd.openxmlformats-officedocument.drawingml.diagramStyle+xml" PartName="/ppt/diagrams/quickStyle1.xml"/>
  <Override ContentType="application/vnd.openxmlformats-officedocument.drawingml.diagramStyle+xml" PartName="/ppt/diagrams/quickStyle2.xml"/>
  <Override ContentType="application/vnd.openxmlformats-officedocument.drawingml.diagramStyle+xml" PartName="/ppt/diagrams/quickStyle3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91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6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6.xml"/>
  <Override ContentType="application/vnd.openxmlformats-officedocument.theme+xml" PartName="/ppt/theme/theme7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7"></Relationship><Relationship Target="docProps/thumbnail.jpeg" Type="http://schemas.openxmlformats.org/package/2006/relationships/metadata/thumbnail" Id="rId8"></Relationship><Relationship Target="docMetadata/LabelInfo.xml" Type="http://schemas.microsoft.com/office/2020/02/relationships/classificationlabels" Id="rId9"></Relationship><Relationship Target="docProps/custom.xml" Type="http://schemas.openxmlformats.org/officeDocument/2006/relationships/custom-properties" Id="rId10"></Relationship><Relationship Target="docProps/app.xml" Type="http://schemas.openxmlformats.org/officeDocument/2006/relationships/extended-properties" Id="rId11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5" r:id="rId5"/>
    <p:sldMasterId id="2147483737" r:id="rId6"/>
    <p:sldMasterId id="2147483735" r:id="rId7"/>
    <p:sldMasterId id="2147483742" r:id="rId8"/>
    <p:sldMasterId id="2147483765" r:id="rId9"/>
  </p:sldMasterIdLst>
  <p:notesMasterIdLst>
    <p:notesMasterId r:id="rId31"/>
  </p:notesMasterIdLst>
  <p:handoutMasterIdLst>
    <p:handoutMasterId r:id="rId32"/>
  </p:handoutMasterIdLst>
  <p:sldIdLst>
    <p:sldId id="410" r:id="rId10"/>
    <p:sldId id="1086" r:id="rId11"/>
    <p:sldId id="793" r:id="rId12"/>
    <p:sldId id="257844" r:id="rId13"/>
    <p:sldId id="794" r:id="rId14"/>
    <p:sldId id="1071" r:id="rId15"/>
    <p:sldId id="1352" r:id="rId16"/>
    <p:sldId id="1326" r:id="rId17"/>
    <p:sldId id="257846" r:id="rId18"/>
    <p:sldId id="1130" r:id="rId19"/>
    <p:sldId id="1138" r:id="rId20"/>
    <p:sldId id="1348" r:id="rId21"/>
    <p:sldId id="257845" r:id="rId22"/>
    <p:sldId id="257840" r:id="rId23"/>
    <p:sldId id="317" r:id="rId24"/>
    <p:sldId id="318" r:id="rId25"/>
    <p:sldId id="1087" r:id="rId26"/>
    <p:sldId id="1065" r:id="rId27"/>
    <p:sldId id="798" r:id="rId28"/>
    <p:sldId id="799" r:id="rId29"/>
    <p:sldId id="1068" r:id="rId30"/>
  </p:sldIdLst>
  <p:sldSz cx="12192000" cy="6858000"/>
  <p:notesSz cx="6797675" cy="9872663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6" userDrawn="1">
          <p15:clr>
            <a:srgbClr val="A4A3A4"/>
          </p15:clr>
        </p15:guide>
        <p15:guide id="7" pos="144" userDrawn="1">
          <p15:clr>
            <a:srgbClr val="A4A3A4"/>
          </p15:clr>
        </p15:guide>
        <p15:guide id="11" pos="7537" userDrawn="1">
          <p15:clr>
            <a:srgbClr val="A4A3A4"/>
          </p15:clr>
        </p15:guide>
        <p15:guide id="13" orient="horz" pos="3288" userDrawn="1">
          <p15:clr>
            <a:srgbClr val="A4A3A4"/>
          </p15:clr>
        </p15:guide>
        <p15:guide id="14" orient="horz" pos="3240" userDrawn="1">
          <p15:clr>
            <a:srgbClr val="A4A3A4"/>
          </p15:clr>
        </p15:guide>
        <p15:guide id="15" pos="6040" userDrawn="1">
          <p15:clr>
            <a:srgbClr val="A4A3A4"/>
          </p15:clr>
        </p15:guide>
        <p15:guide id="16" pos="6950">
          <p15:clr>
            <a:srgbClr val="A4A3A4"/>
          </p15:clr>
        </p15:guide>
        <p15:guide id="17" pos="264" userDrawn="1">
          <p15:clr>
            <a:srgbClr val="A4A3A4"/>
          </p15:clr>
        </p15:guide>
        <p15:guide id="18" pos="5123">
          <p15:clr>
            <a:srgbClr val="A4A3A4"/>
          </p15:clr>
        </p15:guide>
        <p15:guide id="19" pos="4498" userDrawn="1">
          <p15:clr>
            <a:srgbClr val="A4A3A4"/>
          </p15:clr>
        </p15:guide>
        <p15:guide id="20" pos="1032" userDrawn="1">
          <p15:clr>
            <a:srgbClr val="A4A3A4"/>
          </p15:clr>
        </p15:guide>
        <p15:guide id="21" pos="34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12C15B-F02C-4CFD-C964-92D43ED241DA}" name="Raswanth Sendhil Sasikala" initials="RS" userId="S::5666@vdmaservices.com::cbf19763-ab4f-4bd1-aff9-46f86e77de5a" providerId="AD"/>
  <p188:author id="{DB03A6AA-7F39-A8B2-D320-B730F963BFAA}" name="Isabella Treser" initials="IT" userId="S::4734@vdmaservices.com::e64eded7-b4d3-4c61-9d23-422f1f7c35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BE6E"/>
    <a:srgbClr val="6F6F6F"/>
    <a:srgbClr val="000000"/>
    <a:srgbClr val="1A171B"/>
    <a:srgbClr val="F49100"/>
    <a:srgbClr val="006582"/>
    <a:srgbClr val="F59100"/>
    <a:srgbClr val="C9F3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orient="horz" pos="4056"/>
        <p:guide pos="144"/>
        <p:guide pos="7537"/>
        <p:guide orient="horz" pos="3288"/>
        <p:guide orient="horz" pos="3240"/>
        <p:guide pos="6040"/>
        <p:guide pos="6950"/>
        <p:guide pos="264"/>
        <p:guide pos="5123"/>
        <p:guide pos="4498"/>
        <p:guide pos="1032"/>
        <p:guide pos="345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10"/>
        <p:guide pos="2143"/>
      </p:guideLst>
    </p:cSldViewPr>
  </p:notesViewPr>
  <p:gridSpacing cx="76200" cy="76200"/>
</p:viewPr>
</file>

<file path=ppt/_rels/presentation.xml.rels><?xml version="1.0" encoding="UTF-8" ?><Relationships xmlns="http://schemas.openxmlformats.org/package/2006/relationships"><Relationship Target="slides/slide4.xml" Type="http://schemas.openxmlformats.org/officeDocument/2006/relationships/slide" Id="rId13"></Relationship><Relationship Target="slides/slide9.xml" Type="http://schemas.openxmlformats.org/officeDocument/2006/relationships/slide" Id="rId18"></Relationship><Relationship Target="slides/slide17.xml" Type="http://schemas.openxmlformats.org/officeDocument/2006/relationships/slide" Id="rId26"></Relationship><Relationship Target="authors.xml" Type="http://schemas.microsoft.com/office/2018/10/relationships/authors" Id="rId39"></Relationship><Relationship Target="slides/slide12.xml" Type="http://schemas.openxmlformats.org/officeDocument/2006/relationships/slide" Id="rId21"></Relationship><Relationship Target="presProps.xml" Type="http://schemas.openxmlformats.org/officeDocument/2006/relationships/presProps" Id="rId34"></Relationship><Relationship Target="slideMasters/slideMaster4.xml" Type="http://schemas.openxmlformats.org/officeDocument/2006/relationships/slideMaster" Id="rId7"></Relationship><Relationship Target="slides/slide3.xml" Type="http://schemas.openxmlformats.org/officeDocument/2006/relationships/slide" Id="rId12"></Relationship><Relationship Target="slides/slide8.xml" Type="http://schemas.openxmlformats.org/officeDocument/2006/relationships/slide" Id="rId17"></Relationship><Relationship Target="slides/slide16.xml" Type="http://schemas.openxmlformats.org/officeDocument/2006/relationships/slide" Id="rId25"></Relationship><Relationship Target="tags/tag1.xml" Type="http://schemas.openxmlformats.org/officeDocument/2006/relationships/tags" Id="rId33"></Relationship><Relationship Target="changesInfos/changesInfo1.xml" Type="http://schemas.microsoft.com/office/2016/11/relationships/changesInfo" Id="rId38"></Relationship><Relationship Target="../customXml/item2.xml" Type="http://schemas.openxmlformats.org/officeDocument/2006/relationships/customXml" Id="rId2"></Relationship><Relationship Target="slides/slide7.xml" Type="http://schemas.openxmlformats.org/officeDocument/2006/relationships/slide" Id="rId16"></Relationship><Relationship Target="slides/slide11.xml" Type="http://schemas.openxmlformats.org/officeDocument/2006/relationships/slide" Id="rId20"></Relationship><Relationship Target="slides/slide20.xml" Type="http://schemas.openxmlformats.org/officeDocument/2006/relationships/slide" Id="rId29"></Relationship><Relationship Target="../customXml/item1.xml" Type="http://schemas.openxmlformats.org/officeDocument/2006/relationships/customXml" Id="rId1"></Relationship><Relationship Target="slideMasters/slideMaster3.xml" Type="http://schemas.openxmlformats.org/officeDocument/2006/relationships/slideMaster" Id="rId6"></Relationship><Relationship Target="slides/slide2.xml" Type="http://schemas.openxmlformats.org/officeDocument/2006/relationships/slide" Id="rId11"></Relationship><Relationship Target="slides/slide15.xml" Type="http://schemas.openxmlformats.org/officeDocument/2006/relationships/slide" Id="rId24"></Relationship><Relationship Target="handoutMasters/handoutMaster1.xml" Type="http://schemas.openxmlformats.org/officeDocument/2006/relationships/handoutMaster" Id="rId32"></Relationship><Relationship Target="tableStyles.xml" Type="http://schemas.openxmlformats.org/officeDocument/2006/relationships/tableStyles" Id="rId37"></Relationship><Relationship Target="slideMasters/slideMaster2.xml" Type="http://schemas.openxmlformats.org/officeDocument/2006/relationships/slideMaster" Id="rId5"></Relationship><Relationship Target="slides/slide6.xml" Type="http://schemas.openxmlformats.org/officeDocument/2006/relationships/slide" Id="rId15"></Relationship><Relationship Target="slides/slide14.xml" Type="http://schemas.openxmlformats.org/officeDocument/2006/relationships/slide" Id="rId23"></Relationship><Relationship Target="slides/slide19.xml" Type="http://schemas.openxmlformats.org/officeDocument/2006/relationships/slide" Id="rId28"></Relationship><Relationship Target="theme/theme1.xml" Type="http://schemas.openxmlformats.org/officeDocument/2006/relationships/theme" Id="rId36"></Relationship><Relationship Target="slides/slide1.xml" Type="http://schemas.openxmlformats.org/officeDocument/2006/relationships/slide" Id="rId10"></Relationship><Relationship Target="slides/slide10.xml" Type="http://schemas.openxmlformats.org/officeDocument/2006/relationships/slide" Id="rId19"></Relationship><Relationship Target="notesMasters/notesMaster1.xml" Type="http://schemas.openxmlformats.org/officeDocument/2006/relationships/notesMaster" Id="rId31"></Relationship><Relationship Target="slideMasters/slideMaster1.xml" Type="http://schemas.openxmlformats.org/officeDocument/2006/relationships/slideMaster" Id="rId4"></Relationship><Relationship Target="slideMasters/slideMaster6.xml" Type="http://schemas.openxmlformats.org/officeDocument/2006/relationships/slideMaster" Id="rId9"></Relationship><Relationship Target="slides/slide5.xml" Type="http://schemas.openxmlformats.org/officeDocument/2006/relationships/slide" Id="rId14"></Relationship><Relationship Target="slides/slide13.xml" Type="http://schemas.openxmlformats.org/officeDocument/2006/relationships/slide" Id="rId22"></Relationship><Relationship Target="slides/slide18.xml" Type="http://schemas.openxmlformats.org/officeDocument/2006/relationships/slide" Id="rId27"></Relationship><Relationship Target="slides/slide21.xml" Type="http://schemas.openxmlformats.org/officeDocument/2006/relationships/slide" Id="rId30"></Relationship><Relationship Target="viewProps.xml" Type="http://schemas.openxmlformats.org/officeDocument/2006/relationships/viewProps" Id="rId35"></Relationship><Relationship Target="slideMasters/slideMaster5.xml" Type="http://schemas.openxmlformats.org/officeDocument/2006/relationships/slideMaster" Id="rId8"></Relationship><Relationship Target="../customXml/item3.xml" Type="http://schemas.openxmlformats.org/officeDocument/2006/relationships/customXml" Id="rId3"></Relationship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wanth Sendhil Sasikala" userId="cbf19763-ab4f-4bd1-aff9-46f86e77de5a" providerId="ADAL" clId="{5A28C18F-3C7C-4CD9-9A0D-BCA427CE391A}"/>
    <pc:docChg chg="undo redo custSel addSld delSld modSld sldOrd">
      <pc:chgData name="Raswanth Sendhil Sasikala" userId="cbf19763-ab4f-4bd1-aff9-46f86e77de5a" providerId="ADAL" clId="{5A28C18F-3C7C-4CD9-9A0D-BCA427CE391A}" dt="2026-03-16T16:52:15.032" v="1176" actId="478"/>
      <pc:docMkLst>
        <pc:docMk/>
      </pc:docMkLst>
      <pc:sldChg chg="addSp delSp modSp add mod">
        <pc:chgData name="Raswanth Sendhil Sasikala" userId="cbf19763-ab4f-4bd1-aff9-46f86e77de5a" providerId="ADAL" clId="{5A28C18F-3C7C-4CD9-9A0D-BCA427CE391A}" dt="2026-03-13T14:38:25.237" v="1062" actId="478"/>
        <pc:sldMkLst>
          <pc:docMk/>
          <pc:sldMk cId="3591568632" sldId="317"/>
        </pc:sldMkLst>
      </pc:sldChg>
      <pc:sldChg chg="addSp delSp modSp add mod">
        <pc:chgData name="Raswanth Sendhil Sasikala" userId="cbf19763-ab4f-4bd1-aff9-46f86e77de5a" providerId="ADAL" clId="{5A28C18F-3C7C-4CD9-9A0D-BCA427CE391A}" dt="2026-03-13T14:38:27.923" v="1063" actId="478"/>
        <pc:sldMkLst>
          <pc:docMk/>
          <pc:sldMk cId="2696621982" sldId="318"/>
        </pc:sldMkLst>
      </pc:sldChg>
      <pc:sldChg chg="modSp mod">
        <pc:chgData name="Raswanth Sendhil Sasikala" userId="cbf19763-ab4f-4bd1-aff9-46f86e77de5a" providerId="ADAL" clId="{5A28C18F-3C7C-4CD9-9A0D-BCA427CE391A}" dt="2026-03-11T10:44:23.266" v="11" actId="20577"/>
        <pc:sldMkLst>
          <pc:docMk/>
          <pc:sldMk cId="4285712192" sldId="793"/>
        </pc:sldMkLst>
        <pc:spChg chg="mod">
          <ac:chgData name="Raswanth Sendhil Sasikala" userId="cbf19763-ab4f-4bd1-aff9-46f86e77de5a" providerId="ADAL" clId="{5A28C18F-3C7C-4CD9-9A0D-BCA427CE391A}" dt="2026-03-11T10:44:23.266" v="11" actId="20577"/>
          <ac:spMkLst>
            <pc:docMk/>
            <pc:sldMk cId="4285712192" sldId="793"/>
            <ac:spMk id="4" creationId="{00000000-0000-0000-0000-000000000000}"/>
          </ac:spMkLst>
        </pc:spChg>
      </pc:sldChg>
      <pc:sldChg chg="modSp mod">
        <pc:chgData name="Raswanth Sendhil Sasikala" userId="cbf19763-ab4f-4bd1-aff9-46f86e77de5a" providerId="ADAL" clId="{5A28C18F-3C7C-4CD9-9A0D-BCA427CE391A}" dt="2026-03-11T15:23:49.853" v="909" actId="13926"/>
        <pc:sldMkLst>
          <pc:docMk/>
          <pc:sldMk cId="3832352478" sldId="798"/>
        </pc:sldMkLst>
        <pc:spChg chg="mod">
          <ac:chgData name="Raswanth Sendhil Sasikala" userId="cbf19763-ab4f-4bd1-aff9-46f86e77de5a" providerId="ADAL" clId="{5A28C18F-3C7C-4CD9-9A0D-BCA427CE391A}" dt="2026-03-11T15:23:49.853" v="909" actId="13926"/>
          <ac:spMkLst>
            <pc:docMk/>
            <pc:sldMk cId="3832352478" sldId="798"/>
            <ac:spMk id="6" creationId="{00000000-0000-0000-0000-000000000000}"/>
          </ac:spMkLst>
        </pc:spChg>
      </pc:sldChg>
      <pc:sldChg chg="addSp delSp modSp mod">
        <pc:chgData name="Raswanth Sendhil Sasikala" userId="cbf19763-ab4f-4bd1-aff9-46f86e77de5a" providerId="ADAL" clId="{5A28C18F-3C7C-4CD9-9A0D-BCA427CE391A}" dt="2026-03-16T16:52:15.032" v="1176" actId="478"/>
        <pc:sldMkLst>
          <pc:docMk/>
          <pc:sldMk cId="1983868205" sldId="799"/>
        </pc:sldMkLst>
        <pc:spChg chg="mod">
          <ac:chgData name="Raswanth Sendhil Sasikala" userId="cbf19763-ab4f-4bd1-aff9-46f86e77de5a" providerId="ADAL" clId="{5A28C18F-3C7C-4CD9-9A0D-BCA427CE391A}" dt="2026-03-13T14:40:19.138" v="1115" actId="1076"/>
          <ac:spMkLst>
            <pc:docMk/>
            <pc:sldMk cId="1983868205" sldId="799"/>
            <ac:spMk id="3" creationId="{00000000-0000-0000-0000-000000000000}"/>
          </ac:spMkLst>
        </pc:spChg>
        <pc:spChg chg="add mod">
          <ac:chgData name="Raswanth Sendhil Sasikala" userId="cbf19763-ab4f-4bd1-aff9-46f86e77de5a" providerId="ADAL" clId="{5A28C18F-3C7C-4CD9-9A0D-BCA427CE391A}" dt="2026-03-16T16:52:07.708" v="1175" actId="20577"/>
          <ac:spMkLst>
            <pc:docMk/>
            <pc:sldMk cId="1983868205" sldId="799"/>
            <ac:spMk id="20" creationId="{07C7A7E7-E5CA-37C1-CD7A-62C8EFF47B1C}"/>
          </ac:spMkLst>
        </pc:spChg>
        <pc:picChg chg="add mod modCrop">
          <ac:chgData name="Raswanth Sendhil Sasikala" userId="cbf19763-ab4f-4bd1-aff9-46f86e77de5a" providerId="ADAL" clId="{5A28C18F-3C7C-4CD9-9A0D-BCA427CE391A}" dt="2026-03-16T16:49:17.142" v="1162" actId="14100"/>
          <ac:picMkLst>
            <pc:docMk/>
            <pc:sldMk cId="1983868205" sldId="799"/>
            <ac:picMk id="6" creationId="{26B108F5-7096-DAD0-DBCF-776FF433966C}"/>
          </ac:picMkLst>
        </pc:picChg>
        <pc:picChg chg="add mod ord modCrop">
          <ac:chgData name="Raswanth Sendhil Sasikala" userId="cbf19763-ab4f-4bd1-aff9-46f86e77de5a" providerId="ADAL" clId="{5A28C18F-3C7C-4CD9-9A0D-BCA427CE391A}" dt="2026-03-16T16:25:48.554" v="1160" actId="1036"/>
          <ac:picMkLst>
            <pc:docMk/>
            <pc:sldMk cId="1983868205" sldId="799"/>
            <ac:picMk id="10" creationId="{8E5553AD-2457-CF00-BF55-C3405A6BAF67}"/>
          </ac:picMkLst>
        </pc:picChg>
      </pc:sldChg>
      <pc:sldChg chg="addSp modSp mod">
        <pc:chgData name="Raswanth Sendhil Sasikala" userId="cbf19763-ab4f-4bd1-aff9-46f86e77de5a" providerId="ADAL" clId="{5A28C18F-3C7C-4CD9-9A0D-BCA427CE391A}" dt="2026-03-16T14:35:10.985" v="1120" actId="1076"/>
        <pc:sldMkLst>
          <pc:docMk/>
          <pc:sldMk cId="3336932637" sldId="1065"/>
        </pc:sldMkLst>
        <pc:spChg chg="add mod">
          <ac:chgData name="Raswanth Sendhil Sasikala" userId="cbf19763-ab4f-4bd1-aff9-46f86e77de5a" providerId="ADAL" clId="{5A28C18F-3C7C-4CD9-9A0D-BCA427CE391A}" dt="2026-03-16T14:35:10.985" v="1120" actId="1076"/>
          <ac:spMkLst>
            <pc:docMk/>
            <pc:sldMk cId="3336932637" sldId="1065"/>
            <ac:spMk id="3" creationId="{1ED20979-F7A1-6C42-5729-E95B992A6D7B}"/>
          </ac:spMkLst>
        </pc:spChg>
        <pc:spChg chg="mod">
          <ac:chgData name="Raswanth Sendhil Sasikala" userId="cbf19763-ab4f-4bd1-aff9-46f86e77de5a" providerId="ADAL" clId="{5A28C18F-3C7C-4CD9-9A0D-BCA427CE391A}" dt="2026-03-16T14:33:42.255" v="1118" actId="20577"/>
          <ac:spMkLst>
            <pc:docMk/>
            <pc:sldMk cId="3336932637" sldId="1065"/>
            <ac:spMk id="20" creationId="{837250DC-F335-4694-8BC7-087CCC08E4DB}"/>
          </ac:spMkLst>
        </pc:spChg>
      </pc:sldChg>
      <pc:sldChg chg="modSp mod">
        <pc:chgData name="Raswanth Sendhil Sasikala" userId="cbf19763-ab4f-4bd1-aff9-46f86e77de5a" providerId="ADAL" clId="{5A28C18F-3C7C-4CD9-9A0D-BCA427CE391A}" dt="2026-03-16T15:58:24.092" v="1136" actId="20577"/>
        <pc:sldMkLst>
          <pc:docMk/>
          <pc:sldMk cId="4046691550" sldId="1071"/>
        </pc:sldMkLst>
        <pc:spChg chg="mod">
          <ac:chgData name="Raswanth Sendhil Sasikala" userId="cbf19763-ab4f-4bd1-aff9-46f86e77de5a" providerId="ADAL" clId="{5A28C18F-3C7C-4CD9-9A0D-BCA427CE391A}" dt="2026-03-16T15:58:24.092" v="1136" actId="20577"/>
          <ac:spMkLst>
            <pc:docMk/>
            <pc:sldMk cId="4046691550" sldId="1071"/>
            <ac:spMk id="17" creationId="{00000000-0000-0000-0000-000000000000}"/>
          </ac:spMkLst>
        </pc:spChg>
      </pc:sldChg>
      <pc:sldChg chg="addSp delSp modSp add mod">
        <pc:chgData name="Raswanth Sendhil Sasikala" userId="cbf19763-ab4f-4bd1-aff9-46f86e77de5a" providerId="ADAL" clId="{5A28C18F-3C7C-4CD9-9A0D-BCA427CE391A}" dt="2026-03-13T14:38:30.152" v="1064" actId="478"/>
        <pc:sldMkLst>
          <pc:docMk/>
          <pc:sldMk cId="3683080807" sldId="1087"/>
        </pc:sldMkLst>
      </pc:sldChg>
      <pc:sldChg chg="addSp delSp modSp mod">
        <pc:chgData name="Raswanth Sendhil Sasikala" userId="cbf19763-ab4f-4bd1-aff9-46f86e77de5a" providerId="ADAL" clId="{5A28C18F-3C7C-4CD9-9A0D-BCA427CE391A}" dt="2026-03-11T15:14:01.464" v="733" actId="1076"/>
        <pc:sldMkLst>
          <pc:docMk/>
          <pc:sldMk cId="1916783518" sldId="1130"/>
        </pc:sldMkLst>
        <pc:spChg chg="mod">
          <ac:chgData name="Raswanth Sendhil Sasikala" userId="cbf19763-ab4f-4bd1-aff9-46f86e77de5a" providerId="ADAL" clId="{5A28C18F-3C7C-4CD9-9A0D-BCA427CE391A}" dt="2026-03-11T13:48:31.239" v="91" actId="1076"/>
          <ac:spMkLst>
            <pc:docMk/>
            <pc:sldMk cId="1916783518" sldId="1130"/>
            <ac:spMk id="2" creationId="{2CD0215B-A1BE-2572-4DB5-047DD4238CAD}"/>
          </ac:spMkLst>
        </pc:spChg>
        <pc:spChg chg="mod">
          <ac:chgData name="Raswanth Sendhil Sasikala" userId="cbf19763-ab4f-4bd1-aff9-46f86e77de5a" providerId="ADAL" clId="{5A28C18F-3C7C-4CD9-9A0D-BCA427CE391A}" dt="2026-03-11T15:00:46.974" v="498" actId="14100"/>
          <ac:spMkLst>
            <pc:docMk/>
            <pc:sldMk cId="1916783518" sldId="1130"/>
            <ac:spMk id="10" creationId="{00000000-0000-0000-0000-000000000000}"/>
          </ac:spMkLst>
        </pc:spChg>
        <pc:spChg chg="mod">
          <ac:chgData name="Raswanth Sendhil Sasikala" userId="cbf19763-ab4f-4bd1-aff9-46f86e77de5a" providerId="ADAL" clId="{5A28C18F-3C7C-4CD9-9A0D-BCA427CE391A}" dt="2026-03-11T15:06:07.806" v="575" actId="14100"/>
          <ac:spMkLst>
            <pc:docMk/>
            <pc:sldMk cId="1916783518" sldId="1130"/>
            <ac:spMk id="13" creationId="{788B5201-54D9-43B8-9606-177D1F3BFE28}"/>
          </ac:spMkLst>
        </pc:spChg>
        <pc:picChg chg="mod">
          <ac:chgData name="Raswanth Sendhil Sasikala" userId="cbf19763-ab4f-4bd1-aff9-46f86e77de5a" providerId="ADAL" clId="{5A28C18F-3C7C-4CD9-9A0D-BCA427CE391A}" dt="2026-03-11T15:14:01.464" v="733" actId="1076"/>
          <ac:picMkLst>
            <pc:docMk/>
            <pc:sldMk cId="1916783518" sldId="1130"/>
            <ac:picMk id="3" creationId="{586FF75C-92BA-2DBB-2D4C-B8FEA789B1A2}"/>
          </ac:picMkLst>
        </pc:picChg>
        <pc:picChg chg="mod">
          <ac:chgData name="Raswanth Sendhil Sasikala" userId="cbf19763-ab4f-4bd1-aff9-46f86e77de5a" providerId="ADAL" clId="{5A28C18F-3C7C-4CD9-9A0D-BCA427CE391A}" dt="2026-03-11T15:13:44.673" v="730" actId="1076"/>
          <ac:picMkLst>
            <pc:docMk/>
            <pc:sldMk cId="1916783518" sldId="1130"/>
            <ac:picMk id="4" creationId="{0B11E2FE-5310-3DC7-7163-E16CF2DC4F27}"/>
          </ac:picMkLst>
        </pc:picChg>
        <pc:picChg chg="add mod">
          <ac:chgData name="Raswanth Sendhil Sasikala" userId="cbf19763-ab4f-4bd1-aff9-46f86e77de5a" providerId="ADAL" clId="{5A28C18F-3C7C-4CD9-9A0D-BCA427CE391A}" dt="2026-03-11T15:13:55.770" v="732" actId="1076"/>
          <ac:picMkLst>
            <pc:docMk/>
            <pc:sldMk cId="1916783518" sldId="1130"/>
            <ac:picMk id="5" creationId="{F24B0200-A825-C465-EF90-0255A13F304D}"/>
          </ac:picMkLst>
        </pc:picChg>
        <pc:picChg chg="add mod">
          <ac:chgData name="Raswanth Sendhil Sasikala" userId="cbf19763-ab4f-4bd1-aff9-46f86e77de5a" providerId="ADAL" clId="{5A28C18F-3C7C-4CD9-9A0D-BCA427CE391A}" dt="2026-03-11T15:07:19.305" v="585" actId="1076"/>
          <ac:picMkLst>
            <pc:docMk/>
            <pc:sldMk cId="1916783518" sldId="1130"/>
            <ac:picMk id="15" creationId="{323D0BE0-0F51-55E7-99A6-B2B210C892E2}"/>
          </ac:picMkLst>
        </pc:picChg>
        <pc:picChg chg="add mod">
          <ac:chgData name="Raswanth Sendhil Sasikala" userId="cbf19763-ab4f-4bd1-aff9-46f86e77de5a" providerId="ADAL" clId="{5A28C18F-3C7C-4CD9-9A0D-BCA427CE391A}" dt="2026-03-11T15:13:38.306" v="729" actId="1076"/>
          <ac:picMkLst>
            <pc:docMk/>
            <pc:sldMk cId="1916783518" sldId="1130"/>
            <ac:picMk id="17" creationId="{F1D2872E-BCD9-6124-9462-5E7CB2FFBC07}"/>
          </ac:picMkLst>
        </pc:picChg>
      </pc:sldChg>
      <pc:sldChg chg="addSp delSp modSp mod">
        <pc:chgData name="Raswanth Sendhil Sasikala" userId="cbf19763-ab4f-4bd1-aff9-46f86e77de5a" providerId="ADAL" clId="{5A28C18F-3C7C-4CD9-9A0D-BCA427CE391A}" dt="2026-03-11T15:13:30.221" v="728" actId="1076"/>
        <pc:sldMkLst>
          <pc:docMk/>
          <pc:sldMk cId="3114516803" sldId="1138"/>
        </pc:sldMkLst>
        <pc:spChg chg="add mod">
          <ac:chgData name="Raswanth Sendhil Sasikala" userId="cbf19763-ab4f-4bd1-aff9-46f86e77de5a" providerId="ADAL" clId="{5A28C18F-3C7C-4CD9-9A0D-BCA427CE391A}" dt="2026-03-11T13:50:21.073" v="221"/>
          <ac:spMkLst>
            <pc:docMk/>
            <pc:sldMk cId="3114516803" sldId="1138"/>
            <ac:spMk id="3" creationId="{B3E16251-524B-3036-64CE-2400087FAD0F}"/>
          </ac:spMkLst>
        </pc:spChg>
        <pc:spChg chg="mod">
          <ac:chgData name="Raswanth Sendhil Sasikala" userId="cbf19763-ab4f-4bd1-aff9-46f86e77de5a" providerId="ADAL" clId="{5A28C18F-3C7C-4CD9-9A0D-BCA427CE391A}" dt="2026-03-11T15:13:18.474" v="726" actId="20577"/>
          <ac:spMkLst>
            <pc:docMk/>
            <pc:sldMk cId="3114516803" sldId="1138"/>
            <ac:spMk id="13" creationId="{788B5201-54D9-43B8-9606-177D1F3BFE28}"/>
          </ac:spMkLst>
        </pc:spChg>
        <pc:spChg chg="add mod">
          <ac:chgData name="Raswanth Sendhil Sasikala" userId="cbf19763-ab4f-4bd1-aff9-46f86e77de5a" providerId="ADAL" clId="{5A28C18F-3C7C-4CD9-9A0D-BCA427CE391A}" dt="2026-03-11T15:00:53.201" v="501"/>
          <ac:spMkLst>
            <pc:docMk/>
            <pc:sldMk cId="3114516803" sldId="1138"/>
            <ac:spMk id="24" creationId="{AD535DA0-598B-CF0B-2E21-BBD82516EF7E}"/>
          </ac:spMkLst>
        </pc:spChg>
        <pc:picChg chg="add mod">
          <ac:chgData name="Raswanth Sendhil Sasikala" userId="cbf19763-ab4f-4bd1-aff9-46f86e77de5a" providerId="ADAL" clId="{5A28C18F-3C7C-4CD9-9A0D-BCA427CE391A}" dt="2026-03-11T15:07:49.958" v="591" actId="1076"/>
          <ac:picMkLst>
            <pc:docMk/>
            <pc:sldMk cId="3114516803" sldId="1138"/>
            <ac:picMk id="9" creationId="{7D5CD40F-4B7B-BE94-4260-D063CE2D9289}"/>
          </ac:picMkLst>
        </pc:picChg>
        <pc:picChg chg="mod">
          <ac:chgData name="Raswanth Sendhil Sasikala" userId="cbf19763-ab4f-4bd1-aff9-46f86e77de5a" providerId="ADAL" clId="{5A28C18F-3C7C-4CD9-9A0D-BCA427CE391A}" dt="2026-03-11T15:01:47.896" v="540" actId="1035"/>
          <ac:picMkLst>
            <pc:docMk/>
            <pc:sldMk cId="3114516803" sldId="1138"/>
            <ac:picMk id="21" creationId="{3697B00E-28D4-88B3-A2BC-726EC9542131}"/>
          </ac:picMkLst>
        </pc:picChg>
        <pc:picChg chg="add mod">
          <ac:chgData name="Raswanth Sendhil Sasikala" userId="cbf19763-ab4f-4bd1-aff9-46f86e77de5a" providerId="ADAL" clId="{5A28C18F-3C7C-4CD9-9A0D-BCA427CE391A}" dt="2026-03-11T15:07:52.159" v="592" actId="1076"/>
          <ac:picMkLst>
            <pc:docMk/>
            <pc:sldMk cId="3114516803" sldId="1138"/>
            <ac:picMk id="25" creationId="{5D091910-839A-5E9E-D010-D4D6028AC873}"/>
          </ac:picMkLst>
        </pc:picChg>
        <pc:picChg chg="add mod">
          <ac:chgData name="Raswanth Sendhil Sasikala" userId="cbf19763-ab4f-4bd1-aff9-46f86e77de5a" providerId="ADAL" clId="{5A28C18F-3C7C-4CD9-9A0D-BCA427CE391A}" dt="2026-03-11T15:13:30.221" v="728" actId="1076"/>
          <ac:picMkLst>
            <pc:docMk/>
            <pc:sldMk cId="3114516803" sldId="1138"/>
            <ac:picMk id="26" creationId="{9F094701-CBDC-9F3F-FB86-77DC2C1647A1}"/>
          </ac:picMkLst>
        </pc:picChg>
      </pc:sldChg>
      <pc:sldChg chg="add">
        <pc:chgData name="Raswanth Sendhil Sasikala" userId="cbf19763-ab4f-4bd1-aff9-46f86e77de5a" providerId="ADAL" clId="{5A28C18F-3C7C-4CD9-9A0D-BCA427CE391A}" dt="2026-03-16T16:08:18.894" v="1148"/>
        <pc:sldMkLst>
          <pc:docMk/>
          <pc:sldMk cId="2362821920" sldId="1326"/>
        </pc:sldMkLst>
      </pc:sldChg>
      <pc:sldChg chg="addSp delSp modSp add del mod">
        <pc:chgData name="Raswanth Sendhil Sasikala" userId="cbf19763-ab4f-4bd1-aff9-46f86e77de5a" providerId="ADAL" clId="{5A28C18F-3C7C-4CD9-9A0D-BCA427CE391A}" dt="2026-03-11T15:18:15.172" v="771" actId="1076"/>
        <pc:sldMkLst>
          <pc:docMk/>
          <pc:sldMk cId="1476920626" sldId="1348"/>
        </pc:sldMkLst>
        <pc:spChg chg="add mod">
          <ac:chgData name="Raswanth Sendhil Sasikala" userId="cbf19763-ab4f-4bd1-aff9-46f86e77de5a" providerId="ADAL" clId="{5A28C18F-3C7C-4CD9-9A0D-BCA427CE391A}" dt="2026-03-11T13:50:24.791" v="223"/>
          <ac:spMkLst>
            <pc:docMk/>
            <pc:sldMk cId="1476920626" sldId="1348"/>
            <ac:spMk id="7" creationId="{540301F9-8726-2EF8-C61E-F985DDAFF7B7}"/>
          </ac:spMkLst>
        </pc:spChg>
        <pc:spChg chg="mod">
          <ac:chgData name="Raswanth Sendhil Sasikala" userId="cbf19763-ab4f-4bd1-aff9-46f86e77de5a" providerId="ADAL" clId="{5A28C18F-3C7C-4CD9-9A0D-BCA427CE391A}" dt="2026-03-11T15:16:57.809" v="763" actId="1076"/>
          <ac:spMkLst>
            <pc:docMk/>
            <pc:sldMk cId="1476920626" sldId="1348"/>
            <ac:spMk id="13" creationId="{788B5201-54D9-43B8-9606-177D1F3BFE28}"/>
          </ac:spMkLst>
        </pc:spChg>
        <pc:spChg chg="add mod">
          <ac:chgData name="Raswanth Sendhil Sasikala" userId="cbf19763-ab4f-4bd1-aff9-46f86e77de5a" providerId="ADAL" clId="{5A28C18F-3C7C-4CD9-9A0D-BCA427CE391A}" dt="2026-03-11T15:00:58.866" v="504"/>
          <ac:spMkLst>
            <pc:docMk/>
            <pc:sldMk cId="1476920626" sldId="1348"/>
            <ac:spMk id="21" creationId="{4245A471-9914-3C82-62A6-4BD289F29D6A}"/>
          </ac:spMkLst>
        </pc:spChg>
        <pc:picChg chg="add mod">
          <ac:chgData name="Raswanth Sendhil Sasikala" userId="cbf19763-ab4f-4bd1-aff9-46f86e77de5a" providerId="ADAL" clId="{5A28C18F-3C7C-4CD9-9A0D-BCA427CE391A}" dt="2026-03-11T15:17:10.568" v="766" actId="1076"/>
          <ac:picMkLst>
            <pc:docMk/>
            <pc:sldMk cId="1476920626" sldId="1348"/>
            <ac:picMk id="16" creationId="{270C9901-B4A1-07BC-7FB8-DF2181E0A620}"/>
          </ac:picMkLst>
        </pc:picChg>
        <pc:picChg chg="add mod">
          <ac:chgData name="Raswanth Sendhil Sasikala" userId="cbf19763-ab4f-4bd1-aff9-46f86e77de5a" providerId="ADAL" clId="{5A28C18F-3C7C-4CD9-9A0D-BCA427CE391A}" dt="2026-03-11T15:18:11.843" v="769" actId="1076"/>
          <ac:picMkLst>
            <pc:docMk/>
            <pc:sldMk cId="1476920626" sldId="1348"/>
            <ac:picMk id="17" creationId="{C34BF8C9-E92D-5D44-96FD-FCB7965F4992}"/>
          </ac:picMkLst>
        </pc:picChg>
        <pc:picChg chg="add mod">
          <ac:chgData name="Raswanth Sendhil Sasikala" userId="cbf19763-ab4f-4bd1-aff9-46f86e77de5a" providerId="ADAL" clId="{5A28C18F-3C7C-4CD9-9A0D-BCA427CE391A}" dt="2026-03-11T15:17:12.560" v="767" actId="1076"/>
          <ac:picMkLst>
            <pc:docMk/>
            <pc:sldMk cId="1476920626" sldId="1348"/>
            <ac:picMk id="22" creationId="{CF388E6E-91CF-C60B-84B0-034D467C261E}"/>
          </ac:picMkLst>
        </pc:picChg>
        <pc:picChg chg="add mod">
          <ac:chgData name="Raswanth Sendhil Sasikala" userId="cbf19763-ab4f-4bd1-aff9-46f86e77de5a" providerId="ADAL" clId="{5A28C18F-3C7C-4CD9-9A0D-BCA427CE391A}" dt="2026-03-11T15:17:04.248" v="764" actId="1076"/>
          <ac:picMkLst>
            <pc:docMk/>
            <pc:sldMk cId="1476920626" sldId="1348"/>
            <ac:picMk id="23" creationId="{D74EFBAF-5D47-27C9-7A13-B391E5D3F9C5}"/>
          </ac:picMkLst>
        </pc:picChg>
        <pc:picChg chg="add mod">
          <ac:chgData name="Raswanth Sendhil Sasikala" userId="cbf19763-ab4f-4bd1-aff9-46f86e77de5a" providerId="ADAL" clId="{5A28C18F-3C7C-4CD9-9A0D-BCA427CE391A}" dt="2026-03-11T15:18:15.172" v="771" actId="1076"/>
          <ac:picMkLst>
            <pc:docMk/>
            <pc:sldMk cId="1476920626" sldId="1348"/>
            <ac:picMk id="24" creationId="{5B8CFBD8-E2E0-8621-B0C1-208F7F11E51B}"/>
          </ac:picMkLst>
        </pc:picChg>
      </pc:sldChg>
      <pc:sldChg chg="addSp delSp modSp add mod">
        <pc:chgData name="Raswanth Sendhil Sasikala" userId="cbf19763-ab4f-4bd1-aff9-46f86e77de5a" providerId="ADAL" clId="{5A28C18F-3C7C-4CD9-9A0D-BCA427CE391A}" dt="2026-03-16T16:08:03.378" v="1147"/>
        <pc:sldMkLst>
          <pc:docMk/>
          <pc:sldMk cId="2720618145" sldId="1352"/>
        </pc:sldMkLst>
        <pc:spChg chg="mod">
          <ac:chgData name="Raswanth Sendhil Sasikala" userId="cbf19763-ab4f-4bd1-aff9-46f86e77de5a" providerId="ADAL" clId="{5A28C18F-3C7C-4CD9-9A0D-BCA427CE391A}" dt="2026-03-11T15:23:20.372" v="906" actId="20577"/>
          <ac:spMkLst>
            <pc:docMk/>
            <pc:sldMk cId="2720618145" sldId="1352"/>
            <ac:spMk id="2" creationId="{E5943EDF-D913-81F4-AE91-83E14852DB53}"/>
          </ac:spMkLst>
        </pc:spChg>
        <pc:spChg chg="add mod">
          <ac:chgData name="Raswanth Sendhil Sasikala" userId="cbf19763-ab4f-4bd1-aff9-46f86e77de5a" providerId="ADAL" clId="{5A28C18F-3C7C-4CD9-9A0D-BCA427CE391A}" dt="2026-03-16T16:08:03.378" v="1147"/>
          <ac:spMkLst>
            <pc:docMk/>
            <pc:sldMk cId="2720618145" sldId="1352"/>
            <ac:spMk id="3" creationId="{A4C3D28D-B6C9-DC32-0904-6FC8D0F7C688}"/>
          </ac:spMkLst>
        </pc:spChg>
      </pc:sldChg>
      <pc:sldChg chg="modSp mod">
        <pc:chgData name="Raswanth Sendhil Sasikala" userId="cbf19763-ab4f-4bd1-aff9-46f86e77de5a" providerId="ADAL" clId="{5A28C18F-3C7C-4CD9-9A0D-BCA427CE391A}" dt="2026-03-13T11:03:56.231" v="1061" actId="1076"/>
        <pc:sldMkLst>
          <pc:docMk/>
          <pc:sldMk cId="755118595" sldId="257840"/>
        </pc:sldMkLst>
        <pc:spChg chg="mod">
          <ac:chgData name="Raswanth Sendhil Sasikala" userId="cbf19763-ab4f-4bd1-aff9-46f86e77de5a" providerId="ADAL" clId="{5A28C18F-3C7C-4CD9-9A0D-BCA427CE391A}" dt="2026-03-11T14:54:00.367" v="492" actId="14100"/>
          <ac:spMkLst>
            <pc:docMk/>
            <pc:sldMk cId="755118595" sldId="257840"/>
            <ac:spMk id="4" creationId="{9F93D9C2-C5B1-E69E-FC22-DF2CB028905C}"/>
          </ac:spMkLst>
        </pc:spChg>
        <pc:spChg chg="mod">
          <ac:chgData name="Raswanth Sendhil Sasikala" userId="cbf19763-ab4f-4bd1-aff9-46f86e77de5a" providerId="ADAL" clId="{5A28C18F-3C7C-4CD9-9A0D-BCA427CE391A}" dt="2026-03-11T14:53:50.717" v="488" actId="1076"/>
          <ac:spMkLst>
            <pc:docMk/>
            <pc:sldMk cId="755118595" sldId="257840"/>
            <ac:spMk id="22" creationId="{B38040B7-1DC9-510C-1B21-70DBB6491153}"/>
          </ac:spMkLst>
        </pc:spChg>
        <pc:spChg chg="mod">
          <ac:chgData name="Raswanth Sendhil Sasikala" userId="cbf19763-ab4f-4bd1-aff9-46f86e77de5a" providerId="ADAL" clId="{5A28C18F-3C7C-4CD9-9A0D-BCA427CE391A}" dt="2026-03-13T09:57:50.196" v="1059" actId="1076"/>
          <ac:spMkLst>
            <pc:docMk/>
            <pc:sldMk cId="755118595" sldId="257840"/>
            <ac:spMk id="23" creationId="{2B05B998-9463-4DCE-7F9B-CAF0E35008AC}"/>
          </ac:spMkLst>
        </pc:spChg>
        <pc:graphicFrameChg chg="mod">
          <ac:chgData name="Raswanth Sendhil Sasikala" userId="cbf19763-ab4f-4bd1-aff9-46f86e77de5a" providerId="ADAL" clId="{5A28C18F-3C7C-4CD9-9A0D-BCA427CE391A}" dt="2026-03-11T14:53:38.742" v="484" actId="1076"/>
          <ac:graphicFrameMkLst>
            <pc:docMk/>
            <pc:sldMk cId="755118595" sldId="257840"/>
            <ac:graphicFrameMk id="12" creationId="{2E0D12EF-0355-4307-7C99-7086E5132D71}"/>
          </ac:graphicFrameMkLst>
        </pc:graphicFrameChg>
        <pc:graphicFrameChg chg="mod">
          <ac:chgData name="Raswanth Sendhil Sasikala" userId="cbf19763-ab4f-4bd1-aff9-46f86e77de5a" providerId="ADAL" clId="{5A28C18F-3C7C-4CD9-9A0D-BCA427CE391A}" dt="2026-03-13T11:03:56.231" v="1061" actId="1076"/>
          <ac:graphicFrameMkLst>
            <pc:docMk/>
            <pc:sldMk cId="755118595" sldId="257840"/>
            <ac:graphicFrameMk id="13" creationId="{C52C6155-0ECA-C8DA-DE8C-8137F87D0054}"/>
          </ac:graphicFrameMkLst>
        </pc:graphicFrameChg>
        <pc:picChg chg="mod">
          <ac:chgData name="Raswanth Sendhil Sasikala" userId="cbf19763-ab4f-4bd1-aff9-46f86e77de5a" providerId="ADAL" clId="{5A28C18F-3C7C-4CD9-9A0D-BCA427CE391A}" dt="2026-03-13T09:57:36.233" v="1056" actId="1076"/>
          <ac:picMkLst>
            <pc:docMk/>
            <pc:sldMk cId="755118595" sldId="257840"/>
            <ac:picMk id="17" creationId="{F0AC2142-09E1-CE8A-C904-9A6E62BA980C}"/>
          </ac:picMkLst>
        </pc:picChg>
      </pc:sldChg>
      <pc:sldChg chg="delSp modSp add mod">
        <pc:chgData name="Raswanth Sendhil Sasikala" userId="cbf19763-ab4f-4bd1-aff9-46f86e77de5a" providerId="ADAL" clId="{5A28C18F-3C7C-4CD9-9A0D-BCA427CE391A}" dt="2026-03-11T15:16:34.875" v="757" actId="1076"/>
        <pc:sldMkLst>
          <pc:docMk/>
          <pc:sldMk cId="3701789799" sldId="257845"/>
        </pc:sldMkLst>
        <pc:spChg chg="mod">
          <ac:chgData name="Raswanth Sendhil Sasikala" userId="cbf19763-ab4f-4bd1-aff9-46f86e77de5a" providerId="ADAL" clId="{5A28C18F-3C7C-4CD9-9A0D-BCA427CE391A}" dt="2026-03-11T15:16:34.875" v="757" actId="1076"/>
          <ac:spMkLst>
            <pc:docMk/>
            <pc:sldMk cId="3701789799" sldId="257845"/>
            <ac:spMk id="12" creationId="{ADAAC1B1-7B32-A51E-6468-0487DBCE0ED4}"/>
          </ac:spMkLst>
        </pc:spChg>
        <pc:spChg chg="mod">
          <ac:chgData name="Raswanth Sendhil Sasikala" userId="cbf19763-ab4f-4bd1-aff9-46f86e77de5a" providerId="ADAL" clId="{5A28C18F-3C7C-4CD9-9A0D-BCA427CE391A}" dt="2026-03-11T15:16:22.078" v="755" actId="1076"/>
          <ac:spMkLst>
            <pc:docMk/>
            <pc:sldMk cId="3701789799" sldId="257845"/>
            <ac:spMk id="13" creationId="{DE9DD6FF-0E9E-9679-F2AE-AA872C49A78B}"/>
          </ac:spMkLst>
        </pc:spChg>
        <pc:picChg chg="mod">
          <ac:chgData name="Raswanth Sendhil Sasikala" userId="cbf19763-ab4f-4bd1-aff9-46f86e77de5a" providerId="ADAL" clId="{5A28C18F-3C7C-4CD9-9A0D-BCA427CE391A}" dt="2026-03-11T15:16:18.570" v="754" actId="1076"/>
          <ac:picMkLst>
            <pc:docMk/>
            <pc:sldMk cId="3701789799" sldId="257845"/>
            <ac:picMk id="2" creationId="{E7A015F5-D580-B58B-9A67-817A82F2B9EE}"/>
          </ac:picMkLst>
        </pc:picChg>
        <pc:picChg chg="mod">
          <ac:chgData name="Raswanth Sendhil Sasikala" userId="cbf19763-ab4f-4bd1-aff9-46f86e77de5a" providerId="ADAL" clId="{5A28C18F-3C7C-4CD9-9A0D-BCA427CE391A}" dt="2026-03-11T15:16:18.570" v="754" actId="1076"/>
          <ac:picMkLst>
            <pc:docMk/>
            <pc:sldMk cId="3701789799" sldId="257845"/>
            <ac:picMk id="8" creationId="{4F6BC5C4-690A-590E-BC88-C52AAFAD0C6A}"/>
          </ac:picMkLst>
        </pc:picChg>
        <pc:picChg chg="mod">
          <ac:chgData name="Raswanth Sendhil Sasikala" userId="cbf19763-ab4f-4bd1-aff9-46f86e77de5a" providerId="ADAL" clId="{5A28C18F-3C7C-4CD9-9A0D-BCA427CE391A}" dt="2026-03-11T15:16:29.974" v="756" actId="1076"/>
          <ac:picMkLst>
            <pc:docMk/>
            <pc:sldMk cId="3701789799" sldId="257845"/>
            <ac:picMk id="15" creationId="{2CA50A43-3BF2-2E38-2773-06908FD8D110}"/>
          </ac:picMkLst>
        </pc:picChg>
      </pc:sldChg>
      <pc:sldChg chg="addSp delSp modSp add mod">
        <pc:chgData name="Raswanth Sendhil Sasikala" userId="cbf19763-ab4f-4bd1-aff9-46f86e77de5a" providerId="ADAL" clId="{5A28C18F-3C7C-4CD9-9A0D-BCA427CE391A}" dt="2026-03-16T16:07:37.227" v="1144"/>
        <pc:sldMkLst>
          <pc:docMk/>
          <pc:sldMk cId="1812984055" sldId="257846"/>
        </pc:sldMkLst>
        <pc:spChg chg="add mod">
          <ac:chgData name="Raswanth Sendhil Sasikala" userId="cbf19763-ab4f-4bd1-aff9-46f86e77de5a" providerId="ADAL" clId="{5A28C18F-3C7C-4CD9-9A0D-BCA427CE391A}" dt="2026-03-16T16:07:37.227" v="1144"/>
          <ac:spMkLst>
            <pc:docMk/>
            <pc:sldMk cId="1812984055" sldId="257846"/>
            <ac:spMk id="10" creationId="{7ED1B735-3686-C2F2-A878-40C0A67FA258}"/>
          </ac:spMkLst>
        </pc:spChg>
        <pc:spChg chg="add mod">
          <ac:chgData name="Raswanth Sendhil Sasikala" userId="cbf19763-ab4f-4bd1-aff9-46f86e77de5a" providerId="ADAL" clId="{5A28C18F-3C7C-4CD9-9A0D-BCA427CE391A}" dt="2026-03-16T16:07:37.227" v="1144"/>
          <ac:spMkLst>
            <pc:docMk/>
            <pc:sldMk cId="1812984055" sldId="257846"/>
            <ac:spMk id="11" creationId="{9631A565-98B5-4549-A994-28237AFC2D05}"/>
          </ac:spMkLst>
        </pc:spChg>
        <pc:spChg chg="add mod">
          <ac:chgData name="Raswanth Sendhil Sasikala" userId="cbf19763-ab4f-4bd1-aff9-46f86e77de5a" providerId="ADAL" clId="{5A28C18F-3C7C-4CD9-9A0D-BCA427CE391A}" dt="2026-03-16T16:07:37.227" v="1144"/>
          <ac:spMkLst>
            <pc:docMk/>
            <pc:sldMk cId="1812984055" sldId="257846"/>
            <ac:spMk id="12" creationId="{5C8DEBDF-7F8D-ADB5-17E5-514352B7DA5F}"/>
          </ac:spMkLst>
        </pc:spChg>
        <pc:picChg chg="add mod">
          <ac:chgData name="Raswanth Sendhil Sasikala" userId="cbf19763-ab4f-4bd1-aff9-46f86e77de5a" providerId="ADAL" clId="{5A28C18F-3C7C-4CD9-9A0D-BCA427CE391A}" dt="2026-03-16T16:07:37.227" v="1144"/>
          <ac:picMkLst>
            <pc:docMk/>
            <pc:sldMk cId="1812984055" sldId="257846"/>
            <ac:picMk id="8" creationId="{0A05B59C-2038-1DB8-9341-D1B158345DBE}"/>
          </ac:picMkLst>
        </pc:picChg>
        <pc:picChg chg="add mod">
          <ac:chgData name="Raswanth Sendhil Sasikala" userId="cbf19763-ab4f-4bd1-aff9-46f86e77de5a" providerId="ADAL" clId="{5A28C18F-3C7C-4CD9-9A0D-BCA427CE391A}" dt="2026-03-16T16:07:37.227" v="1144"/>
          <ac:picMkLst>
            <pc:docMk/>
            <pc:sldMk cId="1812984055" sldId="257846"/>
            <ac:picMk id="9" creationId="{518D405C-DAD2-34EE-D68E-E5EA6D8CF99D}"/>
          </ac:picMkLst>
        </pc:picChg>
        <pc:picChg chg="add mod">
          <ac:chgData name="Raswanth Sendhil Sasikala" userId="cbf19763-ab4f-4bd1-aff9-46f86e77de5a" providerId="ADAL" clId="{5A28C18F-3C7C-4CD9-9A0D-BCA427CE391A}" dt="2026-03-16T16:07:37.227" v="1144"/>
          <ac:picMkLst>
            <pc:docMk/>
            <pc:sldMk cId="1812984055" sldId="257846"/>
            <ac:picMk id="14" creationId="{2CFBCE1F-3EB0-45CE-5B3E-FBAF4F91E121}"/>
          </ac:picMkLst>
        </pc:picChg>
        <pc:cxnChg chg="add mod">
          <ac:chgData name="Raswanth Sendhil Sasikala" userId="cbf19763-ab4f-4bd1-aff9-46f86e77de5a" providerId="ADAL" clId="{5A28C18F-3C7C-4CD9-9A0D-BCA427CE391A}" dt="2026-03-16T16:07:37.227" v="1144"/>
          <ac:cxnSpMkLst>
            <pc:docMk/>
            <pc:sldMk cId="1812984055" sldId="257846"/>
            <ac:cxnSpMk id="13" creationId="{37C6FD89-7337-60F2-279A-5668BE94F557}"/>
          </ac:cxnSpMkLst>
        </pc:cxnChg>
      </pc:sldChg>
    </pc:docChg>
  </pc:docChgLst>
  <pc:docChgLst>
    <pc:chgData name="Isabella Treser" userId="S::4734@vdmaservices.com::e64eded7-b4d3-4c61-9d23-422f1f7c3545" providerId="AD" clId="Web-{872DE967-ECA9-A187-9108-60B2B5F0E900}"/>
    <pc:docChg chg="modSld">
      <pc:chgData name="Isabella Treser" userId="S::4734@vdmaservices.com::e64eded7-b4d3-4c61-9d23-422f1f7c3545" providerId="AD" clId="Web-{872DE967-ECA9-A187-9108-60B2B5F0E900}" dt="2026-03-11T16:05:03.580" v="4" actId="20577"/>
      <pc:docMkLst>
        <pc:docMk/>
      </pc:docMkLst>
      <pc:sldChg chg="modSp">
        <pc:chgData name="Isabella Treser" userId="S::4734@vdmaservices.com::e64eded7-b4d3-4c61-9d23-422f1f7c3545" providerId="AD" clId="Web-{872DE967-ECA9-A187-9108-60B2B5F0E900}" dt="2026-03-11T15:59:26.772" v="2" actId="20577"/>
        <pc:sldMkLst>
          <pc:docMk/>
          <pc:sldMk cId="3832352478" sldId="798"/>
        </pc:sldMkLst>
        <pc:spChg chg="mod">
          <ac:chgData name="Isabella Treser" userId="S::4734@vdmaservices.com::e64eded7-b4d3-4c61-9d23-422f1f7c3545" providerId="AD" clId="Web-{872DE967-ECA9-A187-9108-60B2B5F0E900}" dt="2026-03-11T15:59:26.772" v="2" actId="20577"/>
          <ac:spMkLst>
            <pc:docMk/>
            <pc:sldMk cId="3832352478" sldId="798"/>
            <ac:spMk id="6" creationId="{00000000-0000-0000-0000-000000000000}"/>
          </ac:spMkLst>
        </pc:spChg>
      </pc:sldChg>
      <pc:sldChg chg="modSp">
        <pc:chgData name="Isabella Treser" userId="S::4734@vdmaservices.com::e64eded7-b4d3-4c61-9d23-422f1f7c3545" providerId="AD" clId="Web-{872DE967-ECA9-A187-9108-60B2B5F0E900}" dt="2026-03-11T16:05:03.580" v="4" actId="20577"/>
        <pc:sldMkLst>
          <pc:docMk/>
          <pc:sldMk cId="2001181371" sldId="1086"/>
        </pc:sldMkLst>
        <pc:spChg chg="mod">
          <ac:chgData name="Isabella Treser" userId="S::4734@vdmaservices.com::e64eded7-b4d3-4c61-9d23-422f1f7c3545" providerId="AD" clId="Web-{872DE967-ECA9-A187-9108-60B2B5F0E900}" dt="2026-03-11T16:05:03.580" v="4" actId="20577"/>
          <ac:spMkLst>
            <pc:docMk/>
            <pc:sldMk cId="2001181371" sldId="1086"/>
            <ac:spMk id="45" creationId="{2BC057B6-C305-F76E-AF89-92781F749F7E}"/>
          </ac:spMkLst>
        </pc:spChg>
      </pc:sldChg>
    </pc:docChg>
  </pc:docChgLst>
  <pc:docChgLst>
    <pc:chgData name="Klaus Hecker" userId="35710bc7-ce1f-4f4c-b028-79e988fe0888" providerId="ADAL" clId="{E0526258-9AB5-4145-97C1-B8C45C7B2264}"/>
    <pc:docChg chg="modSld modNotesMaster modHandout">
      <pc:chgData name="Klaus Hecker" userId="35710bc7-ce1f-4f4c-b028-79e988fe0888" providerId="ADAL" clId="{E0526258-9AB5-4145-97C1-B8C45C7B2264}" dt="2026-03-19T09:25:23.441" v="30" actId="20577"/>
      <pc:docMkLst>
        <pc:docMk/>
      </pc:docMkLst>
      <pc:sldChg chg="modSp mod">
        <pc:chgData name="Klaus Hecker" userId="35710bc7-ce1f-4f4c-b028-79e988fe0888" providerId="ADAL" clId="{E0526258-9AB5-4145-97C1-B8C45C7B2264}" dt="2026-03-16T15:45:13.292" v="19" actId="20577"/>
        <pc:sldMkLst>
          <pc:docMk/>
          <pc:sldMk cId="1916783518" sldId="1130"/>
        </pc:sldMkLst>
        <pc:spChg chg="mod">
          <ac:chgData name="Klaus Hecker" userId="35710bc7-ce1f-4f4c-b028-79e988fe0888" providerId="ADAL" clId="{E0526258-9AB5-4145-97C1-B8C45C7B2264}" dt="2026-03-16T15:45:13.292" v="19" actId="20577"/>
          <ac:spMkLst>
            <pc:docMk/>
            <pc:sldMk cId="1916783518" sldId="1130"/>
            <ac:spMk id="13" creationId="{788B5201-54D9-43B8-9606-177D1F3BFE28}"/>
          </ac:spMkLst>
        </pc:spChg>
      </pc:sldChg>
      <pc:sldChg chg="modSp mod">
        <pc:chgData name="Klaus Hecker" userId="35710bc7-ce1f-4f4c-b028-79e988fe0888" providerId="ADAL" clId="{E0526258-9AB5-4145-97C1-B8C45C7B2264}" dt="2026-03-16T15:45:53.132" v="27" actId="20577"/>
        <pc:sldMkLst>
          <pc:docMk/>
          <pc:sldMk cId="1476920626" sldId="1348"/>
        </pc:sldMkLst>
        <pc:spChg chg="mod">
          <ac:chgData name="Klaus Hecker" userId="35710bc7-ce1f-4f4c-b028-79e988fe0888" providerId="ADAL" clId="{E0526258-9AB5-4145-97C1-B8C45C7B2264}" dt="2026-03-16T15:45:53.132" v="27" actId="20577"/>
          <ac:spMkLst>
            <pc:docMk/>
            <pc:sldMk cId="1476920626" sldId="1348"/>
            <ac:spMk id="13" creationId="{788B5201-54D9-43B8-9606-177D1F3BFE28}"/>
          </ac:spMkLst>
        </pc:spChg>
      </pc:sldChg>
      <pc:sldChg chg="modSp mod">
        <pc:chgData name="Klaus Hecker" userId="35710bc7-ce1f-4f4c-b028-79e988fe0888" providerId="ADAL" clId="{E0526258-9AB5-4145-97C1-B8C45C7B2264}" dt="2026-03-19T09:25:23.441" v="30" actId="20577"/>
        <pc:sldMkLst>
          <pc:docMk/>
          <pc:sldMk cId="2733815765" sldId="257844"/>
        </pc:sldMkLst>
        <pc:spChg chg="mod">
          <ac:chgData name="Klaus Hecker" userId="35710bc7-ce1f-4f4c-b028-79e988fe0888" providerId="ADAL" clId="{E0526258-9AB5-4145-97C1-B8C45C7B2264}" dt="2026-03-16T15:43:03.942" v="8" actId="14100"/>
          <ac:spMkLst>
            <pc:docMk/>
            <pc:sldMk cId="2733815765" sldId="257844"/>
            <ac:spMk id="8" creationId="{D4E867B1-A8D3-ECA9-EB92-3ABCB88D3B9F}"/>
          </ac:spMkLst>
        </pc:spChg>
        <pc:spChg chg="mod">
          <ac:chgData name="Klaus Hecker" userId="35710bc7-ce1f-4f4c-b028-79e988fe0888" providerId="ADAL" clId="{E0526258-9AB5-4145-97C1-B8C45C7B2264}" dt="2026-03-19T09:25:23.441" v="30" actId="20577"/>
          <ac:spMkLst>
            <pc:docMk/>
            <pc:sldMk cId="2733815765" sldId="257844"/>
            <ac:spMk id="19" creationId="{B20D61AA-C57D-C95D-2DFD-26287BE6ECCB}"/>
          </ac:spMkLst>
        </pc:spChg>
      </pc:sldChg>
    </pc:docChg>
  </pc:docChgLst>
</pc:chgInfo>
</file>

<file path=ppt/comments/modernComment_43E_77479A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A302CB-5CD3-4889-B9D1-10A5D9B68569}" authorId="{DB03A6AA-7F39-A8B2-D320-B730F963BFAA}" created="2026-03-11T16:02:48.608">
    <pc:sldMkLst xmlns:pc="http://schemas.microsoft.com/office/powerpoint/2013/main/command">
      <pc:docMk/>
      <pc:sldMk cId="2001181371" sldId="1086"/>
    </pc:sldMkLst>
    <p188:txBody>
      <a:bodyPr/>
      <a:lstStyle/>
      <a:p>
        <a:r>
          <a:rPr lang="en-US"/>
          <a:t>some letters are bold others arent</a:t>
        </a:r>
      </a:p>
    </p188:txBody>
  </p188:cm>
</p188:cmLst>
</file>

<file path=ppt/diagrams/_rels/data2.xml.rels><?xml version="1.0" encoding="UTF-8" ?><Relationships xmlns="http://schemas.openxmlformats.org/package/2006/relationships"><Relationship Target="../media/image50.png" Type="http://schemas.openxmlformats.org/officeDocument/2006/relationships/image" Id="rId8"></Relationship><Relationship Target="../media/image45.png" Type="http://schemas.openxmlformats.org/officeDocument/2006/relationships/image" Id="rId3"></Relationship><Relationship Target="../media/image49.png" Type="http://schemas.openxmlformats.org/officeDocument/2006/relationships/image" Id="rId7"></Relationship><Relationship Target="../media/image44.png" Type="http://schemas.openxmlformats.org/officeDocument/2006/relationships/image" Id="rId2"></Relationship><Relationship Target="../media/image43.png" Type="http://schemas.openxmlformats.org/officeDocument/2006/relationships/image" Id="rId1"></Relationship><Relationship Target="../media/image48.png" Type="http://schemas.openxmlformats.org/officeDocument/2006/relationships/image" Id="rId6"></Relationship><Relationship Target="../media/image47.png" Type="http://schemas.openxmlformats.org/officeDocument/2006/relationships/image" Id="rId5"></Relationship><Relationship Target="../media/image46.png" Type="http://schemas.openxmlformats.org/officeDocument/2006/relationships/image" Id="rId4"></Relationship></Relationships>
</file>

<file path=ppt/diagrams/_rels/data3.xml.rels><?xml version="1.0" encoding="UTF-8" ?><Relationships xmlns="http://schemas.openxmlformats.org/package/2006/relationships"><Relationship Target="../media/image53.png" Type="http://schemas.openxmlformats.org/officeDocument/2006/relationships/image" Id="rId3"></Relationship><Relationship Target="../media/image52.png" Type="http://schemas.openxmlformats.org/officeDocument/2006/relationships/image" Id="rId2"></Relationship><Relationship Target="../media/image51.png" Type="http://schemas.openxmlformats.org/officeDocument/2006/relationships/image" Id="rId1"></Relationship><Relationship Target="../media/image54.png" Type="http://schemas.openxmlformats.org/officeDocument/2006/relationships/image" Id="rId4"></Relationship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FEA42-C8C9-43BB-AD5F-DFD7918DD1BE}" type="doc">
      <dgm:prSet loTypeId="urn:microsoft.com/office/officeart/2005/8/layout/hierarchy4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de-DE"/>
        </a:p>
      </dgm:t>
    </dgm:pt>
    <dgm:pt modelId="{F4FD9017-23C4-4EF2-870C-649D661DE7F0}">
      <dgm:prSet phldrT="[Text]" custT="1"/>
      <dgm:spPr/>
      <dgm:t>
        <a:bodyPr/>
        <a:lstStyle/>
        <a:p>
          <a:r>
            <a:rPr lang="de-DE" sz="2000" b="1">
              <a:solidFill>
                <a:schemeClr val="tx1"/>
              </a:solidFill>
            </a:rPr>
            <a:t>Industrial </a:t>
          </a:r>
          <a:r>
            <a:rPr lang="de-DE" sz="2000" b="1" err="1">
              <a:solidFill>
                <a:schemeClr val="tx1"/>
              </a:solidFill>
            </a:rPr>
            <a:t>Themes</a:t>
          </a:r>
          <a:endParaRPr lang="de-DE" sz="2000" b="1">
            <a:solidFill>
              <a:schemeClr val="tx1"/>
            </a:solidFill>
          </a:endParaRPr>
        </a:p>
      </dgm:t>
    </dgm:pt>
    <dgm:pt modelId="{38F681A2-F4AE-43A0-AA50-D18C73CBC9B7}" type="parTrans" cxnId="{DDB6B5AC-F215-41AD-AAF1-12F617E9AC74}">
      <dgm:prSet/>
      <dgm:spPr/>
      <dgm:t>
        <a:bodyPr/>
        <a:lstStyle/>
        <a:p>
          <a:endParaRPr lang="de-DE"/>
        </a:p>
      </dgm:t>
    </dgm:pt>
    <dgm:pt modelId="{A21522ED-2777-4003-97B3-135D22F7168D}" type="sibTrans" cxnId="{DDB6B5AC-F215-41AD-AAF1-12F617E9AC74}">
      <dgm:prSet/>
      <dgm:spPr/>
      <dgm:t>
        <a:bodyPr/>
        <a:lstStyle/>
        <a:p>
          <a:endParaRPr lang="de-DE"/>
        </a:p>
      </dgm:t>
    </dgm:pt>
    <dgm:pt modelId="{9D312703-1E7A-4DB2-A9E7-C91828D6B87E}">
      <dgm:prSet phldrT="[Text]" custT="1"/>
      <dgm:spPr/>
      <dgm:t>
        <a:bodyPr anchor="t"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FFFFFF"/>
              </a:solidFill>
            </a:rPr>
            <a:t>Industries: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</a:rPr>
            <a:t>- Automotive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</a:rPr>
            <a:t>- Consumer Electronics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</a:rPr>
            <a:t>- </a:t>
          </a:r>
          <a:r>
            <a:rPr lang="de-DE" sz="1400" kern="1200" dirty="0" err="1">
              <a:solidFill>
                <a:srgbClr val="FFFFFF"/>
              </a:solidFill>
            </a:rPr>
            <a:t>Healthcare</a:t>
          </a:r>
          <a:endParaRPr lang="de-DE" sz="1400" kern="1200" dirty="0">
            <a:solidFill>
              <a:srgbClr val="FFFFFF"/>
            </a:solidFill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</a:rPr>
            <a:t>- Smart </a:t>
          </a:r>
          <a:r>
            <a:rPr lang="de-DE" sz="1400" kern="1200" dirty="0" err="1">
              <a:solidFill>
                <a:srgbClr val="FFFFFF"/>
              </a:solidFill>
            </a:rPr>
            <a:t>Packaging</a:t>
          </a:r>
          <a:endParaRPr lang="de-DE" sz="1400" kern="1200" dirty="0">
            <a:solidFill>
              <a:srgbClr val="FFFFFF"/>
            </a:solidFill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Smart Buildings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Internet of Things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</a:t>
          </a:r>
          <a:r>
            <a:rPr lang="en-US" sz="1400" b="1" kern="1200" dirty="0">
              <a:solidFill>
                <a:srgbClr val="FFFF00"/>
              </a:solidFill>
              <a:latin typeface="Arial"/>
              <a:ea typeface="+mn-ea"/>
              <a:cs typeface="Arial"/>
            </a:rPr>
            <a:t>Defense</a:t>
          </a:r>
          <a:r>
            <a:rPr lang="en-US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 </a:t>
          </a:r>
          <a:r>
            <a:rPr lang="en-US" sz="1400" b="1" kern="1200" dirty="0">
              <a:solidFill>
                <a:srgbClr val="FFFF00"/>
              </a:solidFill>
              <a:latin typeface="Arial"/>
              <a:ea typeface="+mn-ea"/>
              <a:cs typeface="Arial"/>
            </a:rPr>
            <a:t>and Aerospace</a:t>
          </a:r>
          <a:endParaRPr lang="de-DE" sz="1400" b="1" kern="1200" dirty="0">
            <a:solidFill>
              <a:srgbClr val="FFFF00"/>
            </a:solidFill>
            <a:latin typeface="Arial"/>
            <a:ea typeface="+mn-ea"/>
            <a:cs typeface="Arial"/>
          </a:endParaRPr>
        </a:p>
      </dgm:t>
    </dgm:pt>
    <dgm:pt modelId="{F4493EFB-098D-46D2-8340-16989AF5FA1F}" type="parTrans" cxnId="{DCE7D9E6-4865-489C-A405-249D7099A61D}">
      <dgm:prSet/>
      <dgm:spPr/>
      <dgm:t>
        <a:bodyPr/>
        <a:lstStyle/>
        <a:p>
          <a:endParaRPr lang="de-DE"/>
        </a:p>
      </dgm:t>
    </dgm:pt>
    <dgm:pt modelId="{410B369D-71CC-4F07-978E-976DB8FBDA7A}" type="sibTrans" cxnId="{DCE7D9E6-4865-489C-A405-249D7099A61D}">
      <dgm:prSet/>
      <dgm:spPr/>
      <dgm:t>
        <a:bodyPr/>
        <a:lstStyle/>
        <a:p>
          <a:endParaRPr lang="de-DE"/>
        </a:p>
      </dgm:t>
    </dgm:pt>
    <dgm:pt modelId="{638D525F-A5E4-4E28-824D-C2D0AC41E596}">
      <dgm:prSet phldrT="[Text]" custT="1"/>
      <dgm:spPr/>
      <dgm:t>
        <a:bodyPr anchor="t"/>
        <a:lstStyle/>
        <a:p>
          <a:pPr algn="ctr">
            <a:lnSpc>
              <a:spcPct val="90000"/>
            </a:lnSpc>
            <a:buNone/>
          </a:pPr>
          <a:r>
            <a:rPr lang="de-DE" sz="2000" b="1" dirty="0">
              <a:solidFill>
                <a:srgbClr val="FFFFFF"/>
              </a:solidFill>
            </a:rPr>
            <a:t>Devices:</a:t>
          </a:r>
        </a:p>
        <a:p>
          <a:pPr algn="l">
            <a:lnSpc>
              <a:spcPct val="90000"/>
            </a:lnSpc>
            <a:buFont typeface="Arial" panose="020B0604020202020204" pitchFamily="34" charset="0"/>
            <a:buChar char="•"/>
          </a:pPr>
          <a:endParaRPr lang="de-DE" sz="1400" b="0" dirty="0">
            <a:solidFill>
              <a:srgbClr val="FFFFFF"/>
            </a:solidFill>
          </a:endParaRPr>
        </a:p>
        <a:p>
          <a:pPr algn="l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de-DE" sz="1400" b="0" dirty="0">
              <a:solidFill>
                <a:srgbClr val="FFFFFF"/>
              </a:solidFill>
            </a:rPr>
            <a:t>- Flexible &amp; OLED Displays</a:t>
          </a:r>
        </a:p>
        <a:p>
          <a:pPr algn="l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de-DE" sz="1400" b="0" dirty="0">
              <a:solidFill>
                <a:srgbClr val="FFFFFF"/>
              </a:solidFill>
            </a:rPr>
            <a:t>- Electronics &amp; Components </a:t>
          </a:r>
          <a:r>
            <a:rPr lang="de-DE" sz="1400" b="1" dirty="0">
              <a:solidFill>
                <a:srgbClr val="FFFF00"/>
              </a:solidFill>
            </a:rPr>
            <a:t>(+ Fuel Cells)</a:t>
          </a:r>
        </a:p>
        <a:p>
          <a:pPr algn="l">
            <a:lnSpc>
              <a:spcPct val="90000"/>
            </a:lnSpc>
            <a:buFont typeface="Arial" panose="020B0604020202020204" pitchFamily="34" charset="0"/>
            <a:buChar char="•"/>
          </a:pPr>
          <a:r>
            <a:rPr lang="de-DE" sz="1400" b="0" dirty="0">
              <a:solidFill>
                <a:srgbClr val="FFFFFF"/>
              </a:solidFill>
            </a:rPr>
            <a:t>- Integrated Smart Systems and </a:t>
          </a:r>
        </a:p>
        <a:p>
          <a:pPr algn="l">
            <a:lnSpc>
              <a:spcPct val="90000"/>
            </a:lnSpc>
            <a:buFont typeface="Arial" panose="020B0604020202020204" pitchFamily="34" charset="0"/>
            <a:buChar char="•"/>
          </a:pPr>
          <a:r>
            <a:rPr lang="de-DE" sz="1400" b="0" dirty="0">
              <a:solidFill>
                <a:srgbClr val="FFFFFF"/>
              </a:solidFill>
            </a:rPr>
            <a:t>   Hybrid Electronics Cluster</a:t>
          </a:r>
        </a:p>
      </dgm:t>
    </dgm:pt>
    <dgm:pt modelId="{DC14C8CD-1765-4B13-AA8F-240F34694BCF}" type="parTrans" cxnId="{84949741-E19D-4AEB-8917-4FF6FDB203D4}">
      <dgm:prSet/>
      <dgm:spPr/>
      <dgm:t>
        <a:bodyPr/>
        <a:lstStyle/>
        <a:p>
          <a:endParaRPr lang="de-DE"/>
        </a:p>
      </dgm:t>
    </dgm:pt>
    <dgm:pt modelId="{D5C34923-781B-4A48-BEA4-15721220B141}" type="sibTrans" cxnId="{84949741-E19D-4AEB-8917-4FF6FDB203D4}">
      <dgm:prSet/>
      <dgm:spPr/>
      <dgm:t>
        <a:bodyPr/>
        <a:lstStyle/>
        <a:p>
          <a:endParaRPr lang="de-DE"/>
        </a:p>
      </dgm:t>
    </dgm:pt>
    <dgm:pt modelId="{3C065C1D-166B-47F6-BA0C-69DABA6D6CD9}">
      <dgm:prSet phldrT="[Text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F49100"/>
              </a:solidFill>
              <a:latin typeface="Arial"/>
              <a:ea typeface="+mn-ea"/>
              <a:cs typeface="Arial"/>
            </a:rPr>
            <a:t>Enabling Technologies</a:t>
          </a:r>
          <a:endParaRPr lang="de-DE" sz="2000" b="1" kern="1200">
            <a:solidFill>
              <a:srgbClr val="F49100"/>
            </a:solidFill>
            <a:latin typeface="Arial"/>
            <a:ea typeface="+mn-ea"/>
            <a:cs typeface="Arial"/>
          </a:endParaRPr>
        </a:p>
      </dgm:t>
    </dgm:pt>
    <dgm:pt modelId="{3CA9AA01-ECF3-42F1-97B9-E96E91E89E01}" type="sibTrans" cxnId="{49FFEB6C-941B-4ADC-8B9D-BD67EA436FD0}">
      <dgm:prSet/>
      <dgm:spPr/>
      <dgm:t>
        <a:bodyPr/>
        <a:lstStyle/>
        <a:p>
          <a:endParaRPr lang="de-DE"/>
        </a:p>
      </dgm:t>
    </dgm:pt>
    <dgm:pt modelId="{2AE849F7-86DE-4F3D-9CB6-8943E37C4853}" type="parTrans" cxnId="{49FFEB6C-941B-4ADC-8B9D-BD67EA436FD0}">
      <dgm:prSet/>
      <dgm:spPr/>
      <dgm:t>
        <a:bodyPr/>
        <a:lstStyle/>
        <a:p>
          <a:endParaRPr lang="de-DE"/>
        </a:p>
      </dgm:t>
    </dgm:pt>
    <dgm:pt modelId="{405147EE-529B-4DA7-837E-E5EB9851FF4B}">
      <dgm:prSet phldrT="[Text]"/>
      <dgm:spPr>
        <a:ln w="3175"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de-DE">
              <a:solidFill>
                <a:srgbClr val="FFFFFF"/>
              </a:solidFill>
            </a:rPr>
            <a:t>Product Forecasts (current, short, medium and long term)</a:t>
          </a:r>
        </a:p>
      </dgm:t>
    </dgm:pt>
    <dgm:pt modelId="{9153C36A-8939-496D-8971-90F21C6F987D}" type="sibTrans" cxnId="{B19B566D-64C4-4404-ADCB-F1A433B1DAFE}">
      <dgm:prSet/>
      <dgm:spPr/>
      <dgm:t>
        <a:bodyPr/>
        <a:lstStyle/>
        <a:p>
          <a:endParaRPr lang="de-DE"/>
        </a:p>
      </dgm:t>
    </dgm:pt>
    <dgm:pt modelId="{7AD320B2-B1AB-45F7-84C4-BEF2C6E0A1CA}" type="parTrans" cxnId="{B19B566D-64C4-4404-ADCB-F1A433B1DAFE}">
      <dgm:prSet/>
      <dgm:spPr/>
      <dgm:t>
        <a:bodyPr/>
        <a:lstStyle/>
        <a:p>
          <a:endParaRPr lang="de-DE"/>
        </a:p>
      </dgm:t>
    </dgm:pt>
    <dgm:pt modelId="{9650FC0A-3B88-4D59-9207-DED04840C7DB}">
      <dgm:prSet custT="1"/>
      <dgm:spPr>
        <a:ln w="3175"/>
      </dgm:spPr>
      <dgm:t>
        <a:bodyPr/>
        <a:lstStyle/>
        <a:p>
          <a:r>
            <a:rPr lang="de-DE" sz="900">
              <a:solidFill>
                <a:srgbClr val="FFFFFF"/>
              </a:solidFill>
            </a:rPr>
            <a:t>Key application areas</a:t>
          </a:r>
        </a:p>
      </dgm:t>
    </dgm:pt>
    <dgm:pt modelId="{96D265C8-6388-4D71-BA8E-ABF64F85EB83}" type="parTrans" cxnId="{16AE18EF-2828-40BB-863C-95914BBA1EB6}">
      <dgm:prSet/>
      <dgm:spPr/>
      <dgm:t>
        <a:bodyPr/>
        <a:lstStyle/>
        <a:p>
          <a:endParaRPr lang="en-US"/>
        </a:p>
      </dgm:t>
    </dgm:pt>
    <dgm:pt modelId="{A67EDA76-B1C5-4D55-A8EE-5E9D6D4D54F5}" type="sibTrans" cxnId="{16AE18EF-2828-40BB-863C-95914BBA1EB6}">
      <dgm:prSet/>
      <dgm:spPr/>
      <dgm:t>
        <a:bodyPr/>
        <a:lstStyle/>
        <a:p>
          <a:endParaRPr lang="en-US"/>
        </a:p>
      </dgm:t>
    </dgm:pt>
    <dgm:pt modelId="{4F92C146-A99B-44AC-BEB4-8D58C47BE67F}">
      <dgm:prSet custT="1"/>
      <dgm:spPr>
        <a:ln w="3175"/>
      </dgm:spPr>
      <dgm:t>
        <a:bodyPr/>
        <a:lstStyle/>
        <a:p>
          <a:r>
            <a:rPr lang="de-DE" sz="900">
              <a:solidFill>
                <a:srgbClr val="FFFFFF"/>
              </a:solidFill>
            </a:rPr>
            <a:t>Key Application / Material / Technology Parameters</a:t>
          </a:r>
        </a:p>
      </dgm:t>
    </dgm:pt>
    <dgm:pt modelId="{6336EBD4-3600-480E-9423-55FE22A3EE3D}" type="parTrans" cxnId="{8FF5A193-3844-4D48-91DA-FECB9179458E}">
      <dgm:prSet/>
      <dgm:spPr/>
      <dgm:t>
        <a:bodyPr/>
        <a:lstStyle/>
        <a:p>
          <a:endParaRPr lang="en-US"/>
        </a:p>
      </dgm:t>
    </dgm:pt>
    <dgm:pt modelId="{DC1B14BF-63EC-4EA3-BD88-5A29E4FEC96D}" type="sibTrans" cxnId="{8FF5A193-3844-4D48-91DA-FECB9179458E}">
      <dgm:prSet/>
      <dgm:spPr/>
      <dgm:t>
        <a:bodyPr/>
        <a:lstStyle/>
        <a:p>
          <a:endParaRPr lang="en-US"/>
        </a:p>
      </dgm:t>
    </dgm:pt>
    <dgm:pt modelId="{A5BDFD21-7CFC-4F41-9556-19A98DC1DD31}">
      <dgm:prSet custT="1"/>
      <dgm:spPr>
        <a:ln w="3175"/>
      </dgm:spPr>
      <dgm:t>
        <a:bodyPr/>
        <a:lstStyle/>
        <a:p>
          <a:r>
            <a:rPr lang="de-DE" sz="900">
              <a:solidFill>
                <a:srgbClr val="FFFFFF"/>
              </a:solidFill>
            </a:rPr>
            <a:t>Key Challenges</a:t>
          </a:r>
        </a:p>
      </dgm:t>
    </dgm:pt>
    <dgm:pt modelId="{3823870B-EBDD-431C-B449-8B718F431D20}" type="parTrans" cxnId="{D4CDD384-5726-4A22-A4D8-7BD22B1B9872}">
      <dgm:prSet/>
      <dgm:spPr/>
      <dgm:t>
        <a:bodyPr/>
        <a:lstStyle/>
        <a:p>
          <a:endParaRPr lang="en-US"/>
        </a:p>
      </dgm:t>
    </dgm:pt>
    <dgm:pt modelId="{784562F1-0787-495D-8441-5A46A57CC3C2}" type="sibTrans" cxnId="{D4CDD384-5726-4A22-A4D8-7BD22B1B9872}">
      <dgm:prSet/>
      <dgm:spPr/>
      <dgm:t>
        <a:bodyPr/>
        <a:lstStyle/>
        <a:p>
          <a:endParaRPr lang="en-US"/>
        </a:p>
      </dgm:t>
    </dgm:pt>
    <dgm:pt modelId="{9A8321D9-ED0B-4D5E-ACAE-17AAFAE70C21}">
      <dgm:prSet custT="1"/>
      <dgm:spPr>
        <a:ln w="3175"/>
      </dgm:spPr>
      <dgm:t>
        <a:bodyPr/>
        <a:lstStyle/>
        <a:p>
          <a:r>
            <a:rPr lang="de-DE" sz="900">
              <a:solidFill>
                <a:srgbClr val="FFFFFF"/>
              </a:solidFill>
            </a:rPr>
            <a:t>Technology Levels</a:t>
          </a:r>
        </a:p>
      </dgm:t>
    </dgm:pt>
    <dgm:pt modelId="{D65F3D67-E619-48AC-BE1F-CF0D028D33C0}" type="parTrans" cxnId="{26A78DA7-A401-4753-94EF-218683361797}">
      <dgm:prSet/>
      <dgm:spPr/>
      <dgm:t>
        <a:bodyPr/>
        <a:lstStyle/>
        <a:p>
          <a:endParaRPr lang="en-US"/>
        </a:p>
      </dgm:t>
    </dgm:pt>
    <dgm:pt modelId="{255AEE93-808C-40B0-B654-5A902ACFF71E}" type="sibTrans" cxnId="{26A78DA7-A401-4753-94EF-218683361797}">
      <dgm:prSet/>
      <dgm:spPr/>
      <dgm:t>
        <a:bodyPr/>
        <a:lstStyle/>
        <a:p>
          <a:endParaRPr lang="en-US"/>
        </a:p>
      </dgm:t>
    </dgm:pt>
    <dgm:pt modelId="{4791D59E-97EF-424C-BA50-91C00F40DD5C}">
      <dgm:prSet phldrT="[Text]" custT="1"/>
      <dgm:spPr/>
      <dgm:t>
        <a:bodyPr anchor="t"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FFFFFF"/>
              </a:solidFill>
            </a:rPr>
            <a:t>Technology Clusters:</a:t>
          </a:r>
          <a:br>
            <a:rPr lang="de-DE" sz="2000" b="1" kern="1200" dirty="0">
              <a:solidFill>
                <a:srgbClr val="FFFFFF"/>
              </a:solidFill>
            </a:rPr>
          </a:br>
          <a:endParaRPr lang="de-DE" sz="2000" b="1" kern="1200" dirty="0">
            <a:solidFill>
              <a:srgbClr val="FFFFFF"/>
            </a:solidFill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Functional</a:t>
          </a: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 Materials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Substrate Materials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Printing</a:t>
          </a: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, Coating and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Patterning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 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Techniques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Assembly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Testing</a:t>
          </a: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 </a:t>
          </a:r>
          <a:r>
            <a:rPr lang="en-US" sz="1400" b="1" kern="1200" dirty="0">
              <a:solidFill>
                <a:srgbClr val="FFFF00"/>
              </a:solidFill>
              <a:latin typeface="Arial"/>
              <a:ea typeface="+mn-ea"/>
              <a:cs typeface="Arial"/>
            </a:rPr>
            <a:t>and Standardization</a:t>
          </a:r>
          <a:endParaRPr lang="de-DE" sz="1400" b="1" kern="1200" dirty="0">
            <a:solidFill>
              <a:srgbClr val="FFFF00"/>
            </a:solidFill>
            <a:latin typeface="Arial"/>
            <a:ea typeface="+mn-ea"/>
            <a:cs typeface="Arial"/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Design and Simulation</a:t>
          </a:r>
        </a:p>
      </dgm:t>
    </dgm:pt>
    <dgm:pt modelId="{B47EC656-A4DE-46FB-BF97-B5A5F832A61B}" type="parTrans" cxnId="{31F780BA-2112-4A3E-8213-CC6B4A2D297C}">
      <dgm:prSet/>
      <dgm:spPr/>
      <dgm:t>
        <a:bodyPr/>
        <a:lstStyle/>
        <a:p>
          <a:endParaRPr lang="en-US"/>
        </a:p>
      </dgm:t>
    </dgm:pt>
    <dgm:pt modelId="{89A3038C-1982-4F3A-9A15-E3064974BC3C}" type="sibTrans" cxnId="{31F780BA-2112-4A3E-8213-CC6B4A2D297C}">
      <dgm:prSet/>
      <dgm:spPr/>
      <dgm:t>
        <a:bodyPr/>
        <a:lstStyle/>
        <a:p>
          <a:endParaRPr lang="en-US"/>
        </a:p>
      </dgm:t>
    </dgm:pt>
    <dgm:pt modelId="{295F5A87-AC09-4479-BE10-0CA56067EE34}">
      <dgm:prSet phldrT="[Text]" custT="1"/>
      <dgm:spPr/>
      <dgm:t>
        <a:bodyPr anchor="t"/>
        <a:lstStyle/>
        <a:p>
          <a:pPr algn="ctr">
            <a:buNone/>
          </a:pPr>
          <a:r>
            <a:rPr lang="de-DE" sz="900">
              <a:solidFill>
                <a:srgbClr val="FFFFFF"/>
              </a:solidFill>
            </a:rPr>
            <a:t>Product Forecasts</a:t>
          </a:r>
          <a:br>
            <a:rPr lang="de-DE" sz="900">
              <a:solidFill>
                <a:srgbClr val="FFFFFF"/>
              </a:solidFill>
            </a:rPr>
          </a:br>
          <a:r>
            <a:rPr lang="de-DE" sz="900">
              <a:solidFill>
                <a:srgbClr val="FFFFFF"/>
              </a:solidFill>
            </a:rPr>
            <a:t>(current; short, medium,</a:t>
          </a:r>
          <a:br>
            <a:rPr lang="de-DE" sz="900">
              <a:solidFill>
                <a:srgbClr val="FFFFFF"/>
              </a:solidFill>
            </a:rPr>
          </a:br>
          <a:r>
            <a:rPr lang="de-DE" sz="900">
              <a:solidFill>
                <a:srgbClr val="FFFFFF"/>
              </a:solidFill>
            </a:rPr>
            <a:t>and long term)</a:t>
          </a:r>
          <a:endParaRPr lang="de-DE" sz="900" b="0">
            <a:solidFill>
              <a:srgbClr val="FFFFFF"/>
            </a:solidFill>
          </a:endParaRPr>
        </a:p>
      </dgm:t>
    </dgm:pt>
    <dgm:pt modelId="{A35456F4-77FE-4C46-937D-30FA43FC6703}" type="parTrans" cxnId="{34C3DC0F-8B56-4858-A6FC-217ED2C413AE}">
      <dgm:prSet/>
      <dgm:spPr/>
      <dgm:t>
        <a:bodyPr/>
        <a:lstStyle/>
        <a:p>
          <a:endParaRPr lang="en-US"/>
        </a:p>
      </dgm:t>
    </dgm:pt>
    <dgm:pt modelId="{1C216834-00D7-4118-8D3C-3427713FDBF4}" type="sibTrans" cxnId="{34C3DC0F-8B56-4858-A6FC-217ED2C413AE}">
      <dgm:prSet/>
      <dgm:spPr/>
      <dgm:t>
        <a:bodyPr/>
        <a:lstStyle/>
        <a:p>
          <a:endParaRPr lang="en-US"/>
        </a:p>
      </dgm:t>
    </dgm:pt>
    <dgm:pt modelId="{AEA541B9-12CE-4449-A0C4-A4604C99C8A2}">
      <dgm:prSet phldrT="[Text]" custT="1"/>
      <dgm:spPr/>
      <dgm:t>
        <a:bodyPr/>
        <a:lstStyle/>
        <a:p>
          <a:pPr algn="ctr"/>
          <a:r>
            <a:rPr lang="de-DE" sz="900">
              <a:solidFill>
                <a:srgbClr val="FFFFFF"/>
              </a:solidFill>
            </a:rPr>
            <a:t>Technology Readiness Levels</a:t>
          </a:r>
          <a:endParaRPr lang="de-DE" sz="900" b="0">
            <a:solidFill>
              <a:srgbClr val="FFFFFF"/>
            </a:solidFill>
          </a:endParaRPr>
        </a:p>
      </dgm:t>
    </dgm:pt>
    <dgm:pt modelId="{2DA627B1-6865-47EB-B3CA-6A37FB3EB3DB}" type="parTrans" cxnId="{0B701862-2695-45B6-9CAF-E84A17EDE0C7}">
      <dgm:prSet/>
      <dgm:spPr/>
      <dgm:t>
        <a:bodyPr/>
        <a:lstStyle/>
        <a:p>
          <a:endParaRPr lang="en-US"/>
        </a:p>
      </dgm:t>
    </dgm:pt>
    <dgm:pt modelId="{BFB573F5-FEB6-4865-AAA6-11D100CE2186}" type="sibTrans" cxnId="{0B701862-2695-45B6-9CAF-E84A17EDE0C7}">
      <dgm:prSet/>
      <dgm:spPr/>
      <dgm:t>
        <a:bodyPr/>
        <a:lstStyle/>
        <a:p>
          <a:endParaRPr lang="en-US"/>
        </a:p>
      </dgm:t>
    </dgm:pt>
    <dgm:pt modelId="{82B0653A-43A3-484D-8031-4455945BB863}">
      <dgm:prSet phldrT="[Text]" custT="1"/>
      <dgm:spPr/>
      <dgm:t>
        <a:bodyPr/>
        <a:lstStyle/>
        <a:p>
          <a:pPr algn="ctr"/>
          <a:r>
            <a:rPr lang="de-DE" sz="900">
              <a:solidFill>
                <a:srgbClr val="FFFFFF"/>
              </a:solidFill>
            </a:rPr>
            <a:t>SWOT-Analysis</a:t>
          </a:r>
          <a:endParaRPr lang="de-DE" sz="900" b="0">
            <a:solidFill>
              <a:srgbClr val="FFFFFF"/>
            </a:solidFill>
          </a:endParaRPr>
        </a:p>
      </dgm:t>
    </dgm:pt>
    <dgm:pt modelId="{E7D77898-86FA-4302-A290-B5FEAA4A9E0D}" type="parTrans" cxnId="{29E47D02-D52C-4FB7-B7DA-3EC64743B412}">
      <dgm:prSet/>
      <dgm:spPr/>
      <dgm:t>
        <a:bodyPr/>
        <a:lstStyle/>
        <a:p>
          <a:endParaRPr lang="en-US"/>
        </a:p>
      </dgm:t>
    </dgm:pt>
    <dgm:pt modelId="{787456ED-497C-4C3D-B7D2-BF155EE92E36}" type="sibTrans" cxnId="{29E47D02-D52C-4FB7-B7DA-3EC64743B412}">
      <dgm:prSet/>
      <dgm:spPr/>
      <dgm:t>
        <a:bodyPr/>
        <a:lstStyle/>
        <a:p>
          <a:endParaRPr lang="en-US"/>
        </a:p>
      </dgm:t>
    </dgm:pt>
    <dgm:pt modelId="{922EEBFE-3B23-47F9-9209-6B537FF0A966}">
      <dgm:prSet phldrT="[Text]" custT="1"/>
      <dgm:spPr/>
      <dgm:t>
        <a:bodyPr/>
        <a:lstStyle/>
        <a:p>
          <a:pPr algn="ctr"/>
          <a:r>
            <a:rPr lang="de-DE" sz="900">
              <a:solidFill>
                <a:srgbClr val="FFFFFF"/>
              </a:solidFill>
            </a:rPr>
            <a:t>Key Technnology &amp; Application Parameters</a:t>
          </a:r>
          <a:endParaRPr lang="de-DE" sz="900" b="0">
            <a:solidFill>
              <a:srgbClr val="FFFFFF"/>
            </a:solidFill>
          </a:endParaRPr>
        </a:p>
      </dgm:t>
    </dgm:pt>
    <dgm:pt modelId="{4C90AFEA-3A29-4955-B84E-8061C8F611D4}" type="parTrans" cxnId="{CFBBBAC1-DF0C-4FAE-B8EC-53CEAF5DF0E2}">
      <dgm:prSet/>
      <dgm:spPr/>
      <dgm:t>
        <a:bodyPr/>
        <a:lstStyle/>
        <a:p>
          <a:endParaRPr lang="en-US"/>
        </a:p>
      </dgm:t>
    </dgm:pt>
    <dgm:pt modelId="{C4B5177D-E539-4AF3-8F75-0DA1C9C47F4C}" type="sibTrans" cxnId="{CFBBBAC1-DF0C-4FAE-B8EC-53CEAF5DF0E2}">
      <dgm:prSet/>
      <dgm:spPr/>
      <dgm:t>
        <a:bodyPr/>
        <a:lstStyle/>
        <a:p>
          <a:endParaRPr lang="en-US"/>
        </a:p>
      </dgm:t>
    </dgm:pt>
    <dgm:pt modelId="{4706D20C-C8DF-472B-80F9-D9ACEB3D0AF3}">
      <dgm:prSet phldrT="[Text]" custT="1"/>
      <dgm:spPr/>
      <dgm:t>
        <a:bodyPr/>
        <a:lstStyle/>
        <a:p>
          <a:pPr algn="ctr"/>
          <a:r>
            <a:rPr lang="de-DE" sz="900">
              <a:solidFill>
                <a:srgbClr val="FFFFFF"/>
              </a:solidFill>
            </a:rPr>
            <a:t>Key Challenges</a:t>
          </a:r>
          <a:endParaRPr lang="de-DE" sz="900" b="0">
            <a:solidFill>
              <a:srgbClr val="FFFFFF"/>
            </a:solidFill>
          </a:endParaRPr>
        </a:p>
      </dgm:t>
    </dgm:pt>
    <dgm:pt modelId="{D39CB4EF-1B07-468B-B82B-DAE4C284924B}" type="parTrans" cxnId="{3A9800B5-A3C6-4BE5-A9AE-E4D2827488E9}">
      <dgm:prSet/>
      <dgm:spPr/>
      <dgm:t>
        <a:bodyPr/>
        <a:lstStyle/>
        <a:p>
          <a:endParaRPr lang="en-US"/>
        </a:p>
      </dgm:t>
    </dgm:pt>
    <dgm:pt modelId="{31BF9245-AE9C-41F6-97F9-235043413827}" type="sibTrans" cxnId="{3A9800B5-A3C6-4BE5-A9AE-E4D2827488E9}">
      <dgm:prSet/>
      <dgm:spPr/>
      <dgm:t>
        <a:bodyPr/>
        <a:lstStyle/>
        <a:p>
          <a:endParaRPr lang="en-US"/>
        </a:p>
      </dgm:t>
    </dgm:pt>
    <dgm:pt modelId="{E0C06C5B-2B4E-4C08-9300-AFAE962A4346}" type="pres">
      <dgm:prSet presAssocID="{091FEA42-C8C9-43BB-AD5F-DFD7918DD1B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A6A4BE-9FF1-49B2-A052-57AD9E7A7AF5}" type="pres">
      <dgm:prSet presAssocID="{F4FD9017-23C4-4EF2-870C-649D661DE7F0}" presName="vertOne" presStyleCnt="0"/>
      <dgm:spPr/>
    </dgm:pt>
    <dgm:pt modelId="{F5E4014C-D6DD-4ED1-9969-EF48DD6E518B}" type="pres">
      <dgm:prSet presAssocID="{F4FD9017-23C4-4EF2-870C-649D661DE7F0}" presName="txOne" presStyleLbl="node0" presStyleIdx="0" presStyleCnt="2" custScaleX="99265" custLinFactNeighborX="-3601">
        <dgm:presLayoutVars>
          <dgm:chPref val="3"/>
        </dgm:presLayoutVars>
      </dgm:prSet>
      <dgm:spPr/>
    </dgm:pt>
    <dgm:pt modelId="{65AB642F-0FBE-4994-A9AE-78E214B9F4AC}" type="pres">
      <dgm:prSet presAssocID="{F4FD9017-23C4-4EF2-870C-649D661DE7F0}" presName="parTransOne" presStyleCnt="0"/>
      <dgm:spPr/>
    </dgm:pt>
    <dgm:pt modelId="{D0A9F725-54A8-4522-932F-C3B9205AE928}" type="pres">
      <dgm:prSet presAssocID="{F4FD9017-23C4-4EF2-870C-649D661DE7F0}" presName="horzOne" presStyleCnt="0"/>
      <dgm:spPr/>
    </dgm:pt>
    <dgm:pt modelId="{EA6F81D0-C149-4A5E-A9FB-67D5997BE9FD}" type="pres">
      <dgm:prSet presAssocID="{9D312703-1E7A-4DB2-A9E7-C91828D6B87E}" presName="vertTwo" presStyleCnt="0"/>
      <dgm:spPr/>
    </dgm:pt>
    <dgm:pt modelId="{DE0884F1-B775-41E8-9746-A3489EEC9BC2}" type="pres">
      <dgm:prSet presAssocID="{9D312703-1E7A-4DB2-A9E7-C91828D6B87E}" presName="txTwo" presStyleLbl="node2" presStyleIdx="0" presStyleCnt="3" custScaleX="449982" custScaleY="228557" custLinFactNeighborY="-13242">
        <dgm:presLayoutVars>
          <dgm:chPref val="3"/>
        </dgm:presLayoutVars>
      </dgm:prSet>
      <dgm:spPr/>
    </dgm:pt>
    <dgm:pt modelId="{E69FEAC3-8851-4E55-87A6-A2FB621C0089}" type="pres">
      <dgm:prSet presAssocID="{9D312703-1E7A-4DB2-A9E7-C91828D6B87E}" presName="parTransTwo" presStyleCnt="0"/>
      <dgm:spPr/>
    </dgm:pt>
    <dgm:pt modelId="{F89B03AF-9408-4DE9-A7AC-DC70D37FDBA3}" type="pres">
      <dgm:prSet presAssocID="{9D312703-1E7A-4DB2-A9E7-C91828D6B87E}" presName="horzTwo" presStyleCnt="0"/>
      <dgm:spPr/>
    </dgm:pt>
    <dgm:pt modelId="{FBAB71AA-3817-471D-91C2-BE2C5DE6AB80}" type="pres">
      <dgm:prSet presAssocID="{405147EE-529B-4DA7-837E-E5EB9851FF4B}" presName="vertThree" presStyleCnt="0"/>
      <dgm:spPr/>
    </dgm:pt>
    <dgm:pt modelId="{5DE84702-9843-4FA0-B1CF-AE5FFB82B714}" type="pres">
      <dgm:prSet presAssocID="{405147EE-529B-4DA7-837E-E5EB9851FF4B}" presName="txThree" presStyleLbl="node3" presStyleIdx="0" presStyleCnt="10" custAng="0" custScaleX="100718" custScaleY="100036" custLinFactX="-66171" custLinFactNeighborX="-100000" custLinFactNeighborY="-3323">
        <dgm:presLayoutVars>
          <dgm:chPref val="3"/>
        </dgm:presLayoutVars>
      </dgm:prSet>
      <dgm:spPr/>
    </dgm:pt>
    <dgm:pt modelId="{A4717807-7F40-488E-B120-7E311FE46E33}" type="pres">
      <dgm:prSet presAssocID="{405147EE-529B-4DA7-837E-E5EB9851FF4B}" presName="horzThree" presStyleCnt="0"/>
      <dgm:spPr/>
    </dgm:pt>
    <dgm:pt modelId="{26DE657D-45C8-4307-ABAC-667F7E9D546B}" type="pres">
      <dgm:prSet presAssocID="{A21522ED-2777-4003-97B3-135D22F7168D}" presName="sibSpaceOne" presStyleCnt="0"/>
      <dgm:spPr/>
    </dgm:pt>
    <dgm:pt modelId="{BC192368-0690-4F47-B042-4D9D2257EE78}" type="pres">
      <dgm:prSet presAssocID="{3C065C1D-166B-47F6-BA0C-69DABA6D6CD9}" presName="vertOne" presStyleCnt="0"/>
      <dgm:spPr/>
    </dgm:pt>
    <dgm:pt modelId="{8E9FAABB-5053-4C63-8292-46A2F5059640}" type="pres">
      <dgm:prSet presAssocID="{3C065C1D-166B-47F6-BA0C-69DABA6D6CD9}" presName="txOne" presStyleLbl="node0" presStyleIdx="1" presStyleCnt="2" custLinFactNeighborX="464" custLinFactNeighborY="-173">
        <dgm:presLayoutVars>
          <dgm:chPref val="3"/>
        </dgm:presLayoutVars>
      </dgm:prSet>
      <dgm:spPr/>
    </dgm:pt>
    <dgm:pt modelId="{82491DEA-5582-46D2-8E22-63FA74B31424}" type="pres">
      <dgm:prSet presAssocID="{3C065C1D-166B-47F6-BA0C-69DABA6D6CD9}" presName="parTransOne" presStyleCnt="0"/>
      <dgm:spPr/>
    </dgm:pt>
    <dgm:pt modelId="{6A29802C-248A-49FF-8981-CD61DACD80AC}" type="pres">
      <dgm:prSet presAssocID="{3C065C1D-166B-47F6-BA0C-69DABA6D6CD9}" presName="horzOne" presStyleCnt="0"/>
      <dgm:spPr/>
    </dgm:pt>
    <dgm:pt modelId="{B6E997CC-7A09-4270-B598-B5A96F9B3DD7}" type="pres">
      <dgm:prSet presAssocID="{638D525F-A5E4-4E28-824D-C2D0AC41E596}" presName="vertTwo" presStyleCnt="0"/>
      <dgm:spPr/>
    </dgm:pt>
    <dgm:pt modelId="{7E215DCD-892B-41E8-A979-88D700414BA5}" type="pres">
      <dgm:prSet presAssocID="{638D525F-A5E4-4E28-824D-C2D0AC41E596}" presName="txTwo" presStyleLbl="node2" presStyleIdx="1" presStyleCnt="3" custScaleX="99402" custScaleY="228685" custLinFactNeighborX="429" custLinFactNeighborY="4615">
        <dgm:presLayoutVars>
          <dgm:chPref val="3"/>
        </dgm:presLayoutVars>
      </dgm:prSet>
      <dgm:spPr/>
    </dgm:pt>
    <dgm:pt modelId="{DD6C7884-1CB7-4B77-B566-EBF88981A288}" type="pres">
      <dgm:prSet presAssocID="{638D525F-A5E4-4E28-824D-C2D0AC41E596}" presName="parTransTwo" presStyleCnt="0"/>
      <dgm:spPr/>
    </dgm:pt>
    <dgm:pt modelId="{FB4C77C0-3938-4B78-B671-7A1C8B0F1EF5}" type="pres">
      <dgm:prSet presAssocID="{638D525F-A5E4-4E28-824D-C2D0AC41E596}" presName="horzTwo" presStyleCnt="0"/>
      <dgm:spPr/>
    </dgm:pt>
    <dgm:pt modelId="{E3E484C3-F11E-4E7D-B17A-2324B25BFDE3}" type="pres">
      <dgm:prSet presAssocID="{295F5A87-AC09-4479-BE10-0CA56067EE34}" presName="vertThree" presStyleCnt="0"/>
      <dgm:spPr/>
    </dgm:pt>
    <dgm:pt modelId="{05A3CFF5-CEEE-491F-85C8-08C41DF6F399}" type="pres">
      <dgm:prSet presAssocID="{295F5A87-AC09-4479-BE10-0CA56067EE34}" presName="txThree" presStyleLbl="node3" presStyleIdx="1" presStyleCnt="10" custLinFactNeighborX="12628">
        <dgm:presLayoutVars>
          <dgm:chPref val="3"/>
        </dgm:presLayoutVars>
      </dgm:prSet>
      <dgm:spPr/>
    </dgm:pt>
    <dgm:pt modelId="{80F56C65-D838-4863-8837-EF98BA0CF8D3}" type="pres">
      <dgm:prSet presAssocID="{295F5A87-AC09-4479-BE10-0CA56067EE34}" presName="horzThree" presStyleCnt="0"/>
      <dgm:spPr/>
    </dgm:pt>
    <dgm:pt modelId="{07C2D60C-A9B3-4C6F-8758-788C1FD30050}" type="pres">
      <dgm:prSet presAssocID="{1C216834-00D7-4118-8D3C-3427713FDBF4}" presName="sibSpaceThree" presStyleCnt="0"/>
      <dgm:spPr/>
    </dgm:pt>
    <dgm:pt modelId="{C842E707-0AC6-4DF6-91D7-59F8751C16E7}" type="pres">
      <dgm:prSet presAssocID="{AEA541B9-12CE-4449-A0C4-A4604C99C8A2}" presName="vertThree" presStyleCnt="0"/>
      <dgm:spPr/>
    </dgm:pt>
    <dgm:pt modelId="{AA29602C-1F2A-449E-B0A5-EBF0FF7318A8}" type="pres">
      <dgm:prSet presAssocID="{AEA541B9-12CE-4449-A0C4-A4604C99C8A2}" presName="txThree" presStyleLbl="node3" presStyleIdx="2" presStyleCnt="10" custLinFactNeighborX="12628">
        <dgm:presLayoutVars>
          <dgm:chPref val="3"/>
        </dgm:presLayoutVars>
      </dgm:prSet>
      <dgm:spPr/>
    </dgm:pt>
    <dgm:pt modelId="{A5F2396D-8FDC-4F17-BB9F-8EB9EAD5C948}" type="pres">
      <dgm:prSet presAssocID="{AEA541B9-12CE-4449-A0C4-A4604C99C8A2}" presName="horzThree" presStyleCnt="0"/>
      <dgm:spPr/>
    </dgm:pt>
    <dgm:pt modelId="{F926D5BF-E631-45BB-A339-8756FC3A8E45}" type="pres">
      <dgm:prSet presAssocID="{BFB573F5-FEB6-4865-AAA6-11D100CE2186}" presName="sibSpaceThree" presStyleCnt="0"/>
      <dgm:spPr/>
    </dgm:pt>
    <dgm:pt modelId="{9A6EACAE-5F0F-4A80-B3D9-13DE65A7C1B5}" type="pres">
      <dgm:prSet presAssocID="{82B0653A-43A3-484D-8031-4455945BB863}" presName="vertThree" presStyleCnt="0"/>
      <dgm:spPr/>
    </dgm:pt>
    <dgm:pt modelId="{942074CE-ADA3-48C2-9790-CBBA6012F5F1}" type="pres">
      <dgm:prSet presAssocID="{82B0653A-43A3-484D-8031-4455945BB863}" presName="txThree" presStyleLbl="node3" presStyleIdx="3" presStyleCnt="10" custLinFactNeighborX="12628">
        <dgm:presLayoutVars>
          <dgm:chPref val="3"/>
        </dgm:presLayoutVars>
      </dgm:prSet>
      <dgm:spPr/>
    </dgm:pt>
    <dgm:pt modelId="{6B1972C9-5FB8-43F4-A60A-5D6480730B0F}" type="pres">
      <dgm:prSet presAssocID="{82B0653A-43A3-484D-8031-4455945BB863}" presName="horzThree" presStyleCnt="0"/>
      <dgm:spPr/>
    </dgm:pt>
    <dgm:pt modelId="{AC244A5B-B616-452F-88E0-0DD6D4B56998}" type="pres">
      <dgm:prSet presAssocID="{787456ED-497C-4C3D-B7D2-BF155EE92E36}" presName="sibSpaceThree" presStyleCnt="0"/>
      <dgm:spPr/>
    </dgm:pt>
    <dgm:pt modelId="{61F8FA8B-5EA7-4864-913D-0917B74DC39C}" type="pres">
      <dgm:prSet presAssocID="{922EEBFE-3B23-47F9-9209-6B537FF0A966}" presName="vertThree" presStyleCnt="0"/>
      <dgm:spPr/>
    </dgm:pt>
    <dgm:pt modelId="{BFF32AB4-AC57-4B2D-BFEA-EECC543D2325}" type="pres">
      <dgm:prSet presAssocID="{922EEBFE-3B23-47F9-9209-6B537FF0A966}" presName="txThree" presStyleLbl="node3" presStyleIdx="4" presStyleCnt="10" custScaleX="114440" custLinFactNeighborX="12628">
        <dgm:presLayoutVars>
          <dgm:chPref val="3"/>
        </dgm:presLayoutVars>
      </dgm:prSet>
      <dgm:spPr/>
    </dgm:pt>
    <dgm:pt modelId="{326992F2-718A-4FE7-9C73-13A2273BE75D}" type="pres">
      <dgm:prSet presAssocID="{922EEBFE-3B23-47F9-9209-6B537FF0A966}" presName="horzThree" presStyleCnt="0"/>
      <dgm:spPr/>
    </dgm:pt>
    <dgm:pt modelId="{5EE004D2-1E05-4DB5-BD24-E4AC859EF2FE}" type="pres">
      <dgm:prSet presAssocID="{C4B5177D-E539-4AF3-8F75-0DA1C9C47F4C}" presName="sibSpaceThree" presStyleCnt="0"/>
      <dgm:spPr/>
    </dgm:pt>
    <dgm:pt modelId="{4914CC3C-2F3C-41F6-A53F-94CD9BC57A23}" type="pres">
      <dgm:prSet presAssocID="{4706D20C-C8DF-472B-80F9-D9ACEB3D0AF3}" presName="vertThree" presStyleCnt="0"/>
      <dgm:spPr/>
    </dgm:pt>
    <dgm:pt modelId="{B0688810-E5F1-4E72-B67D-08E158B14969}" type="pres">
      <dgm:prSet presAssocID="{4706D20C-C8DF-472B-80F9-D9ACEB3D0AF3}" presName="txThree" presStyleLbl="node3" presStyleIdx="5" presStyleCnt="10" custLinFactNeighborX="12628">
        <dgm:presLayoutVars>
          <dgm:chPref val="3"/>
        </dgm:presLayoutVars>
      </dgm:prSet>
      <dgm:spPr/>
    </dgm:pt>
    <dgm:pt modelId="{D604B845-59ED-48AE-BD64-6DBF1381E448}" type="pres">
      <dgm:prSet presAssocID="{4706D20C-C8DF-472B-80F9-D9ACEB3D0AF3}" presName="horzThree" presStyleCnt="0"/>
      <dgm:spPr/>
    </dgm:pt>
    <dgm:pt modelId="{904D02AF-6E68-4D51-8A89-80BDA1104EFF}" type="pres">
      <dgm:prSet presAssocID="{D5C34923-781B-4A48-BEA4-15721220B141}" presName="sibSpaceTwo" presStyleCnt="0"/>
      <dgm:spPr/>
    </dgm:pt>
    <dgm:pt modelId="{CD0A3B6E-AF13-4B81-B629-F09C47C7F502}" type="pres">
      <dgm:prSet presAssocID="{4791D59E-97EF-424C-BA50-91C00F40DD5C}" presName="vertTwo" presStyleCnt="0"/>
      <dgm:spPr/>
    </dgm:pt>
    <dgm:pt modelId="{D98948A9-46E3-4B8C-8582-0E3E345534BF}" type="pres">
      <dgm:prSet presAssocID="{4791D59E-97EF-424C-BA50-91C00F40DD5C}" presName="txTwo" presStyleLbl="node2" presStyleIdx="2" presStyleCnt="3" custScaleX="105160" custScaleY="227424" custLinFactNeighborX="377">
        <dgm:presLayoutVars>
          <dgm:chPref val="3"/>
        </dgm:presLayoutVars>
      </dgm:prSet>
      <dgm:spPr/>
    </dgm:pt>
    <dgm:pt modelId="{B5C8F6BE-542A-411D-9143-6AF6F3D08763}" type="pres">
      <dgm:prSet presAssocID="{4791D59E-97EF-424C-BA50-91C00F40DD5C}" presName="parTransTwo" presStyleCnt="0"/>
      <dgm:spPr/>
    </dgm:pt>
    <dgm:pt modelId="{CED391C4-1DD8-4E13-A357-7CA402EEB632}" type="pres">
      <dgm:prSet presAssocID="{4791D59E-97EF-424C-BA50-91C00F40DD5C}" presName="horzTwo" presStyleCnt="0"/>
      <dgm:spPr/>
    </dgm:pt>
    <dgm:pt modelId="{B1DE40E5-5EB6-4F3F-95C5-CC0B6B144DA0}" type="pres">
      <dgm:prSet presAssocID="{9650FC0A-3B88-4D59-9207-DED04840C7DB}" presName="vertThree" presStyleCnt="0"/>
      <dgm:spPr/>
    </dgm:pt>
    <dgm:pt modelId="{638AFA8E-9964-419D-B206-75A208F4B44C}" type="pres">
      <dgm:prSet presAssocID="{9650FC0A-3B88-4D59-9207-DED04840C7DB}" presName="txThree" presStyleLbl="node3" presStyleIdx="6" presStyleCnt="10" custLinFactNeighborX="15748" custLinFactNeighborY="1284">
        <dgm:presLayoutVars>
          <dgm:chPref val="3"/>
        </dgm:presLayoutVars>
      </dgm:prSet>
      <dgm:spPr/>
    </dgm:pt>
    <dgm:pt modelId="{EB2B24B5-C6C4-4CBF-A4AF-A6D1F2E7D775}" type="pres">
      <dgm:prSet presAssocID="{9650FC0A-3B88-4D59-9207-DED04840C7DB}" presName="horzThree" presStyleCnt="0"/>
      <dgm:spPr/>
    </dgm:pt>
    <dgm:pt modelId="{DEEEB81E-B5A1-49E6-91E1-0CB89690329A}" type="pres">
      <dgm:prSet presAssocID="{A67EDA76-B1C5-4D55-A8EE-5E9D6D4D54F5}" presName="sibSpaceThree" presStyleCnt="0"/>
      <dgm:spPr/>
    </dgm:pt>
    <dgm:pt modelId="{5CAB1A84-6D31-49EC-ACC9-1934E27DAD7F}" type="pres">
      <dgm:prSet presAssocID="{4F92C146-A99B-44AC-BEB4-8D58C47BE67F}" presName="vertThree" presStyleCnt="0"/>
      <dgm:spPr/>
    </dgm:pt>
    <dgm:pt modelId="{11BC68B5-73A1-4E50-BCE4-4B10D66DC1AA}" type="pres">
      <dgm:prSet presAssocID="{4F92C146-A99B-44AC-BEB4-8D58C47BE67F}" presName="txThree" presStyleLbl="node3" presStyleIdx="7" presStyleCnt="10" custLinFactNeighborX="15748" custLinFactNeighborY="1284">
        <dgm:presLayoutVars>
          <dgm:chPref val="3"/>
        </dgm:presLayoutVars>
      </dgm:prSet>
      <dgm:spPr/>
    </dgm:pt>
    <dgm:pt modelId="{7B348566-CD2D-4907-893A-8A72B05AC3C0}" type="pres">
      <dgm:prSet presAssocID="{4F92C146-A99B-44AC-BEB4-8D58C47BE67F}" presName="horzThree" presStyleCnt="0"/>
      <dgm:spPr/>
    </dgm:pt>
    <dgm:pt modelId="{11C89DAA-54A4-4AF0-B4C9-976821986CC4}" type="pres">
      <dgm:prSet presAssocID="{DC1B14BF-63EC-4EA3-BD88-5A29E4FEC96D}" presName="sibSpaceThree" presStyleCnt="0"/>
      <dgm:spPr/>
    </dgm:pt>
    <dgm:pt modelId="{BBD6C91E-D8D6-4882-BE28-E39BD7EC3484}" type="pres">
      <dgm:prSet presAssocID="{A5BDFD21-7CFC-4F41-9556-19A98DC1DD31}" presName="vertThree" presStyleCnt="0"/>
      <dgm:spPr/>
    </dgm:pt>
    <dgm:pt modelId="{B1951C52-9A3D-4C7F-8312-64DC6C3AC404}" type="pres">
      <dgm:prSet presAssocID="{A5BDFD21-7CFC-4F41-9556-19A98DC1DD31}" presName="txThree" presStyleLbl="node3" presStyleIdx="8" presStyleCnt="10" custLinFactNeighborX="14060" custLinFactNeighborY="1284">
        <dgm:presLayoutVars>
          <dgm:chPref val="3"/>
        </dgm:presLayoutVars>
      </dgm:prSet>
      <dgm:spPr/>
    </dgm:pt>
    <dgm:pt modelId="{9E21515D-3BB1-4779-9B58-9BA4800E493D}" type="pres">
      <dgm:prSet presAssocID="{A5BDFD21-7CFC-4F41-9556-19A98DC1DD31}" presName="horzThree" presStyleCnt="0"/>
      <dgm:spPr/>
    </dgm:pt>
    <dgm:pt modelId="{D6F0136D-3201-4323-B4B8-C4F031947F93}" type="pres">
      <dgm:prSet presAssocID="{784562F1-0787-495D-8441-5A46A57CC3C2}" presName="sibSpaceThree" presStyleCnt="0"/>
      <dgm:spPr/>
    </dgm:pt>
    <dgm:pt modelId="{489E42F6-321E-450F-AA76-60465B87AE5A}" type="pres">
      <dgm:prSet presAssocID="{9A8321D9-ED0B-4D5E-ACAE-17AAFAE70C21}" presName="vertThree" presStyleCnt="0"/>
      <dgm:spPr/>
    </dgm:pt>
    <dgm:pt modelId="{C5A8A266-31C4-4094-B4BE-4758C40B9172}" type="pres">
      <dgm:prSet presAssocID="{9A8321D9-ED0B-4D5E-ACAE-17AAFAE70C21}" presName="txThree" presStyleLbl="node3" presStyleIdx="9" presStyleCnt="10" custLinFactNeighborX="12200" custLinFactNeighborY="1284">
        <dgm:presLayoutVars>
          <dgm:chPref val="3"/>
        </dgm:presLayoutVars>
      </dgm:prSet>
      <dgm:spPr/>
    </dgm:pt>
    <dgm:pt modelId="{850CF19C-AF88-4A17-B158-3FAAA0C45953}" type="pres">
      <dgm:prSet presAssocID="{9A8321D9-ED0B-4D5E-ACAE-17AAFAE70C21}" presName="horzThree" presStyleCnt="0"/>
      <dgm:spPr/>
    </dgm:pt>
  </dgm:ptLst>
  <dgm:cxnLst>
    <dgm:cxn modelId="{29E47D02-D52C-4FB7-B7DA-3EC64743B412}" srcId="{638D525F-A5E4-4E28-824D-C2D0AC41E596}" destId="{82B0653A-43A3-484D-8031-4455945BB863}" srcOrd="2" destOrd="0" parTransId="{E7D77898-86FA-4302-A290-B5FEAA4A9E0D}" sibTransId="{787456ED-497C-4C3D-B7D2-BF155EE92E36}"/>
    <dgm:cxn modelId="{E6D2860F-8F1E-4618-A20A-68B76F347C85}" type="presOf" srcId="{9A8321D9-ED0B-4D5E-ACAE-17AAFAE70C21}" destId="{C5A8A266-31C4-4094-B4BE-4758C40B9172}" srcOrd="0" destOrd="0" presId="urn:microsoft.com/office/officeart/2005/8/layout/hierarchy4"/>
    <dgm:cxn modelId="{34C3DC0F-8B56-4858-A6FC-217ED2C413AE}" srcId="{638D525F-A5E4-4E28-824D-C2D0AC41E596}" destId="{295F5A87-AC09-4479-BE10-0CA56067EE34}" srcOrd="0" destOrd="0" parTransId="{A35456F4-77FE-4C46-937D-30FA43FC6703}" sibTransId="{1C216834-00D7-4118-8D3C-3427713FDBF4}"/>
    <dgm:cxn modelId="{A57EC718-1439-4401-9C83-AC5FD8E6BFB1}" type="presOf" srcId="{295F5A87-AC09-4479-BE10-0CA56067EE34}" destId="{05A3CFF5-CEEE-491F-85C8-08C41DF6F399}" srcOrd="0" destOrd="0" presId="urn:microsoft.com/office/officeart/2005/8/layout/hierarchy4"/>
    <dgm:cxn modelId="{2ADED336-08D0-4CEE-A4FA-CC39047F412D}" type="presOf" srcId="{4F92C146-A99B-44AC-BEB4-8D58C47BE67F}" destId="{11BC68B5-73A1-4E50-BCE4-4B10D66DC1AA}" srcOrd="0" destOrd="0" presId="urn:microsoft.com/office/officeart/2005/8/layout/hierarchy4"/>
    <dgm:cxn modelId="{4B64BA3C-0764-4F29-B2B2-87DB516746E3}" type="presOf" srcId="{3C065C1D-166B-47F6-BA0C-69DABA6D6CD9}" destId="{8E9FAABB-5053-4C63-8292-46A2F5059640}" srcOrd="0" destOrd="0" presId="urn:microsoft.com/office/officeart/2005/8/layout/hierarchy4"/>
    <dgm:cxn modelId="{84949741-E19D-4AEB-8917-4FF6FDB203D4}" srcId="{3C065C1D-166B-47F6-BA0C-69DABA6D6CD9}" destId="{638D525F-A5E4-4E28-824D-C2D0AC41E596}" srcOrd="0" destOrd="0" parTransId="{DC14C8CD-1765-4B13-AA8F-240F34694BCF}" sibTransId="{D5C34923-781B-4A48-BEA4-15721220B141}"/>
    <dgm:cxn modelId="{0B701862-2695-45B6-9CAF-E84A17EDE0C7}" srcId="{638D525F-A5E4-4E28-824D-C2D0AC41E596}" destId="{AEA541B9-12CE-4449-A0C4-A4604C99C8A2}" srcOrd="1" destOrd="0" parTransId="{2DA627B1-6865-47EB-B3CA-6A37FB3EB3DB}" sibTransId="{BFB573F5-FEB6-4865-AAA6-11D100CE2186}"/>
    <dgm:cxn modelId="{3096596B-B2F3-4487-B83C-F651EC964C20}" type="presOf" srcId="{9D312703-1E7A-4DB2-A9E7-C91828D6B87E}" destId="{DE0884F1-B775-41E8-9746-A3489EEC9BC2}" srcOrd="0" destOrd="0" presId="urn:microsoft.com/office/officeart/2005/8/layout/hierarchy4"/>
    <dgm:cxn modelId="{49FFEB6C-941B-4ADC-8B9D-BD67EA436FD0}" srcId="{091FEA42-C8C9-43BB-AD5F-DFD7918DD1BE}" destId="{3C065C1D-166B-47F6-BA0C-69DABA6D6CD9}" srcOrd="1" destOrd="0" parTransId="{2AE849F7-86DE-4F3D-9CB6-8943E37C4853}" sibTransId="{3CA9AA01-ECF3-42F1-97B9-E96E91E89E01}"/>
    <dgm:cxn modelId="{B19B566D-64C4-4404-ADCB-F1A433B1DAFE}" srcId="{9D312703-1E7A-4DB2-A9E7-C91828D6B87E}" destId="{405147EE-529B-4DA7-837E-E5EB9851FF4B}" srcOrd="0" destOrd="0" parTransId="{7AD320B2-B1AB-45F7-84C4-BEF2C6E0A1CA}" sibTransId="{9153C36A-8939-496D-8971-90F21C6F987D}"/>
    <dgm:cxn modelId="{188EEF71-01DA-492B-9372-17B9158137EB}" type="presOf" srcId="{A5BDFD21-7CFC-4F41-9556-19A98DC1DD31}" destId="{B1951C52-9A3D-4C7F-8312-64DC6C3AC404}" srcOrd="0" destOrd="0" presId="urn:microsoft.com/office/officeart/2005/8/layout/hierarchy4"/>
    <dgm:cxn modelId="{B8643382-EAF0-4362-B677-29AC9E6AE6AA}" type="presOf" srcId="{4791D59E-97EF-424C-BA50-91C00F40DD5C}" destId="{D98948A9-46E3-4B8C-8582-0E3E345534BF}" srcOrd="0" destOrd="0" presId="urn:microsoft.com/office/officeart/2005/8/layout/hierarchy4"/>
    <dgm:cxn modelId="{D4CDD384-5726-4A22-A4D8-7BD22B1B9872}" srcId="{4791D59E-97EF-424C-BA50-91C00F40DD5C}" destId="{A5BDFD21-7CFC-4F41-9556-19A98DC1DD31}" srcOrd="2" destOrd="0" parTransId="{3823870B-EBDD-431C-B449-8B718F431D20}" sibTransId="{784562F1-0787-495D-8441-5A46A57CC3C2}"/>
    <dgm:cxn modelId="{066D9185-C0E6-4654-B575-C6BDEAC5DBF3}" type="presOf" srcId="{9650FC0A-3B88-4D59-9207-DED04840C7DB}" destId="{638AFA8E-9964-419D-B206-75A208F4B44C}" srcOrd="0" destOrd="0" presId="urn:microsoft.com/office/officeart/2005/8/layout/hierarchy4"/>
    <dgm:cxn modelId="{8FF5A193-3844-4D48-91DA-FECB9179458E}" srcId="{4791D59E-97EF-424C-BA50-91C00F40DD5C}" destId="{4F92C146-A99B-44AC-BEB4-8D58C47BE67F}" srcOrd="1" destOrd="0" parTransId="{6336EBD4-3600-480E-9423-55FE22A3EE3D}" sibTransId="{DC1B14BF-63EC-4EA3-BD88-5A29E4FEC96D}"/>
    <dgm:cxn modelId="{B55DE39B-E6BE-4DE7-811E-F90C6D5D4CE7}" type="presOf" srcId="{F4FD9017-23C4-4EF2-870C-649D661DE7F0}" destId="{F5E4014C-D6DD-4ED1-9969-EF48DD6E518B}" srcOrd="0" destOrd="0" presId="urn:microsoft.com/office/officeart/2005/8/layout/hierarchy4"/>
    <dgm:cxn modelId="{52FD4D9E-693F-4421-AF74-395C663BC11A}" type="presOf" srcId="{AEA541B9-12CE-4449-A0C4-A4604C99C8A2}" destId="{AA29602C-1F2A-449E-B0A5-EBF0FF7318A8}" srcOrd="0" destOrd="0" presId="urn:microsoft.com/office/officeart/2005/8/layout/hierarchy4"/>
    <dgm:cxn modelId="{26A78DA7-A401-4753-94EF-218683361797}" srcId="{4791D59E-97EF-424C-BA50-91C00F40DD5C}" destId="{9A8321D9-ED0B-4D5E-ACAE-17AAFAE70C21}" srcOrd="3" destOrd="0" parTransId="{D65F3D67-E619-48AC-BE1F-CF0D028D33C0}" sibTransId="{255AEE93-808C-40B0-B654-5A902ACFF71E}"/>
    <dgm:cxn modelId="{DDB6B5AC-F215-41AD-AAF1-12F617E9AC74}" srcId="{091FEA42-C8C9-43BB-AD5F-DFD7918DD1BE}" destId="{F4FD9017-23C4-4EF2-870C-649D661DE7F0}" srcOrd="0" destOrd="0" parTransId="{38F681A2-F4AE-43A0-AA50-D18C73CBC9B7}" sibTransId="{A21522ED-2777-4003-97B3-135D22F7168D}"/>
    <dgm:cxn modelId="{3B8046B0-1F98-47BC-93D2-DB2521E29F7F}" type="presOf" srcId="{4706D20C-C8DF-472B-80F9-D9ACEB3D0AF3}" destId="{B0688810-E5F1-4E72-B67D-08E158B14969}" srcOrd="0" destOrd="0" presId="urn:microsoft.com/office/officeart/2005/8/layout/hierarchy4"/>
    <dgm:cxn modelId="{3A9800B5-A3C6-4BE5-A9AE-E4D2827488E9}" srcId="{638D525F-A5E4-4E28-824D-C2D0AC41E596}" destId="{4706D20C-C8DF-472B-80F9-D9ACEB3D0AF3}" srcOrd="4" destOrd="0" parTransId="{D39CB4EF-1B07-468B-B82B-DAE4C284924B}" sibTransId="{31BF9245-AE9C-41F6-97F9-235043413827}"/>
    <dgm:cxn modelId="{168D28B8-D0FC-4E2D-A277-AC61A573C7F4}" type="presOf" srcId="{091FEA42-C8C9-43BB-AD5F-DFD7918DD1BE}" destId="{E0C06C5B-2B4E-4C08-9300-AFAE962A4346}" srcOrd="0" destOrd="0" presId="urn:microsoft.com/office/officeart/2005/8/layout/hierarchy4"/>
    <dgm:cxn modelId="{31F780BA-2112-4A3E-8213-CC6B4A2D297C}" srcId="{3C065C1D-166B-47F6-BA0C-69DABA6D6CD9}" destId="{4791D59E-97EF-424C-BA50-91C00F40DD5C}" srcOrd="1" destOrd="0" parTransId="{B47EC656-A4DE-46FB-BF97-B5A5F832A61B}" sibTransId="{89A3038C-1982-4F3A-9A15-E3064974BC3C}"/>
    <dgm:cxn modelId="{CFBBBAC1-DF0C-4FAE-B8EC-53CEAF5DF0E2}" srcId="{638D525F-A5E4-4E28-824D-C2D0AC41E596}" destId="{922EEBFE-3B23-47F9-9209-6B537FF0A966}" srcOrd="3" destOrd="0" parTransId="{4C90AFEA-3A29-4955-B84E-8061C8F611D4}" sibTransId="{C4B5177D-E539-4AF3-8F75-0DA1C9C47F4C}"/>
    <dgm:cxn modelId="{DCE7D9E6-4865-489C-A405-249D7099A61D}" srcId="{F4FD9017-23C4-4EF2-870C-649D661DE7F0}" destId="{9D312703-1E7A-4DB2-A9E7-C91828D6B87E}" srcOrd="0" destOrd="0" parTransId="{F4493EFB-098D-46D2-8340-16989AF5FA1F}" sibTransId="{410B369D-71CC-4F07-978E-976DB8FBDA7A}"/>
    <dgm:cxn modelId="{16AE18EF-2828-40BB-863C-95914BBA1EB6}" srcId="{4791D59E-97EF-424C-BA50-91C00F40DD5C}" destId="{9650FC0A-3B88-4D59-9207-DED04840C7DB}" srcOrd="0" destOrd="0" parTransId="{96D265C8-6388-4D71-BA8E-ABF64F85EB83}" sibTransId="{A67EDA76-B1C5-4D55-A8EE-5E9D6D4D54F5}"/>
    <dgm:cxn modelId="{D6495EF6-3215-4E1A-A8AF-C3138171A800}" type="presOf" srcId="{638D525F-A5E4-4E28-824D-C2D0AC41E596}" destId="{7E215DCD-892B-41E8-A979-88D700414BA5}" srcOrd="0" destOrd="0" presId="urn:microsoft.com/office/officeart/2005/8/layout/hierarchy4"/>
    <dgm:cxn modelId="{E2F24DFD-5A73-4E91-AF49-CCF29BEDD997}" type="presOf" srcId="{82B0653A-43A3-484D-8031-4455945BB863}" destId="{942074CE-ADA3-48C2-9790-CBBA6012F5F1}" srcOrd="0" destOrd="0" presId="urn:microsoft.com/office/officeart/2005/8/layout/hierarchy4"/>
    <dgm:cxn modelId="{626609FE-7814-4D62-A34E-2C47930B5D1A}" type="presOf" srcId="{922EEBFE-3B23-47F9-9209-6B537FF0A966}" destId="{BFF32AB4-AC57-4B2D-BFEA-EECC543D2325}" srcOrd="0" destOrd="0" presId="urn:microsoft.com/office/officeart/2005/8/layout/hierarchy4"/>
    <dgm:cxn modelId="{9765A4FE-C95F-4A11-8A4D-62B7F193152D}" type="presOf" srcId="{405147EE-529B-4DA7-837E-E5EB9851FF4B}" destId="{5DE84702-9843-4FA0-B1CF-AE5FFB82B714}" srcOrd="0" destOrd="0" presId="urn:microsoft.com/office/officeart/2005/8/layout/hierarchy4"/>
    <dgm:cxn modelId="{ADF0D653-F355-4F2E-85A0-861976763165}" type="presParOf" srcId="{E0C06C5B-2B4E-4C08-9300-AFAE962A4346}" destId="{C6A6A4BE-9FF1-49B2-A052-57AD9E7A7AF5}" srcOrd="0" destOrd="0" presId="urn:microsoft.com/office/officeart/2005/8/layout/hierarchy4"/>
    <dgm:cxn modelId="{85B6AACD-DE1F-4C54-B168-0E8D7CFDF8B5}" type="presParOf" srcId="{C6A6A4BE-9FF1-49B2-A052-57AD9E7A7AF5}" destId="{F5E4014C-D6DD-4ED1-9969-EF48DD6E518B}" srcOrd="0" destOrd="0" presId="urn:microsoft.com/office/officeart/2005/8/layout/hierarchy4"/>
    <dgm:cxn modelId="{C6FB66DB-D7E3-499B-9D08-5B24E34C2431}" type="presParOf" srcId="{C6A6A4BE-9FF1-49B2-A052-57AD9E7A7AF5}" destId="{65AB642F-0FBE-4994-A9AE-78E214B9F4AC}" srcOrd="1" destOrd="0" presId="urn:microsoft.com/office/officeart/2005/8/layout/hierarchy4"/>
    <dgm:cxn modelId="{323CF0FD-6AA7-481C-B60D-B978B3668242}" type="presParOf" srcId="{C6A6A4BE-9FF1-49B2-A052-57AD9E7A7AF5}" destId="{D0A9F725-54A8-4522-932F-C3B9205AE928}" srcOrd="2" destOrd="0" presId="urn:microsoft.com/office/officeart/2005/8/layout/hierarchy4"/>
    <dgm:cxn modelId="{DBBE33A8-436E-4EE5-BC67-53136205C28E}" type="presParOf" srcId="{D0A9F725-54A8-4522-932F-C3B9205AE928}" destId="{EA6F81D0-C149-4A5E-A9FB-67D5997BE9FD}" srcOrd="0" destOrd="0" presId="urn:microsoft.com/office/officeart/2005/8/layout/hierarchy4"/>
    <dgm:cxn modelId="{68007FEA-3CC8-4343-8DBD-41F9E18F1861}" type="presParOf" srcId="{EA6F81D0-C149-4A5E-A9FB-67D5997BE9FD}" destId="{DE0884F1-B775-41E8-9746-A3489EEC9BC2}" srcOrd="0" destOrd="0" presId="urn:microsoft.com/office/officeart/2005/8/layout/hierarchy4"/>
    <dgm:cxn modelId="{BFDA4BEE-2018-4AE3-B353-81254DEF4CCE}" type="presParOf" srcId="{EA6F81D0-C149-4A5E-A9FB-67D5997BE9FD}" destId="{E69FEAC3-8851-4E55-87A6-A2FB621C0089}" srcOrd="1" destOrd="0" presId="urn:microsoft.com/office/officeart/2005/8/layout/hierarchy4"/>
    <dgm:cxn modelId="{7C71A096-420F-4418-8FD3-A5DD0978294A}" type="presParOf" srcId="{EA6F81D0-C149-4A5E-A9FB-67D5997BE9FD}" destId="{F89B03AF-9408-4DE9-A7AC-DC70D37FDBA3}" srcOrd="2" destOrd="0" presId="urn:microsoft.com/office/officeart/2005/8/layout/hierarchy4"/>
    <dgm:cxn modelId="{6037288B-1D0E-4085-974E-CD53766ED688}" type="presParOf" srcId="{F89B03AF-9408-4DE9-A7AC-DC70D37FDBA3}" destId="{FBAB71AA-3817-471D-91C2-BE2C5DE6AB80}" srcOrd="0" destOrd="0" presId="urn:microsoft.com/office/officeart/2005/8/layout/hierarchy4"/>
    <dgm:cxn modelId="{CC7BFB0A-F5D1-4186-BC8E-8E05E607B137}" type="presParOf" srcId="{FBAB71AA-3817-471D-91C2-BE2C5DE6AB80}" destId="{5DE84702-9843-4FA0-B1CF-AE5FFB82B714}" srcOrd="0" destOrd="0" presId="urn:microsoft.com/office/officeart/2005/8/layout/hierarchy4"/>
    <dgm:cxn modelId="{87F7182C-2D6C-4E68-A0EA-5B201D74A96A}" type="presParOf" srcId="{FBAB71AA-3817-471D-91C2-BE2C5DE6AB80}" destId="{A4717807-7F40-488E-B120-7E311FE46E33}" srcOrd="1" destOrd="0" presId="urn:microsoft.com/office/officeart/2005/8/layout/hierarchy4"/>
    <dgm:cxn modelId="{251D594C-735C-4EF6-A761-BBFB2038A956}" type="presParOf" srcId="{E0C06C5B-2B4E-4C08-9300-AFAE962A4346}" destId="{26DE657D-45C8-4307-ABAC-667F7E9D546B}" srcOrd="1" destOrd="0" presId="urn:microsoft.com/office/officeart/2005/8/layout/hierarchy4"/>
    <dgm:cxn modelId="{728E4984-EB55-405D-9651-D4F2413C1F2D}" type="presParOf" srcId="{E0C06C5B-2B4E-4C08-9300-AFAE962A4346}" destId="{BC192368-0690-4F47-B042-4D9D2257EE78}" srcOrd="2" destOrd="0" presId="urn:microsoft.com/office/officeart/2005/8/layout/hierarchy4"/>
    <dgm:cxn modelId="{CEFDD95F-6C6B-4F21-AEC2-BE3930C5D552}" type="presParOf" srcId="{BC192368-0690-4F47-B042-4D9D2257EE78}" destId="{8E9FAABB-5053-4C63-8292-46A2F5059640}" srcOrd="0" destOrd="0" presId="urn:microsoft.com/office/officeart/2005/8/layout/hierarchy4"/>
    <dgm:cxn modelId="{F9D726A9-899B-4CC4-B62B-D60B0CFC36B3}" type="presParOf" srcId="{BC192368-0690-4F47-B042-4D9D2257EE78}" destId="{82491DEA-5582-46D2-8E22-63FA74B31424}" srcOrd="1" destOrd="0" presId="urn:microsoft.com/office/officeart/2005/8/layout/hierarchy4"/>
    <dgm:cxn modelId="{77F9B3A3-A1B3-4803-A735-F26B6B01C39B}" type="presParOf" srcId="{BC192368-0690-4F47-B042-4D9D2257EE78}" destId="{6A29802C-248A-49FF-8981-CD61DACD80AC}" srcOrd="2" destOrd="0" presId="urn:microsoft.com/office/officeart/2005/8/layout/hierarchy4"/>
    <dgm:cxn modelId="{D8838CF4-D75F-4A92-9732-61AA5D0C481C}" type="presParOf" srcId="{6A29802C-248A-49FF-8981-CD61DACD80AC}" destId="{B6E997CC-7A09-4270-B598-B5A96F9B3DD7}" srcOrd="0" destOrd="0" presId="urn:microsoft.com/office/officeart/2005/8/layout/hierarchy4"/>
    <dgm:cxn modelId="{533BFEFE-4D75-476F-8A2B-44AA2A15698D}" type="presParOf" srcId="{B6E997CC-7A09-4270-B598-B5A96F9B3DD7}" destId="{7E215DCD-892B-41E8-A979-88D700414BA5}" srcOrd="0" destOrd="0" presId="urn:microsoft.com/office/officeart/2005/8/layout/hierarchy4"/>
    <dgm:cxn modelId="{2B178ED6-A958-496A-8093-366F02D7639D}" type="presParOf" srcId="{B6E997CC-7A09-4270-B598-B5A96F9B3DD7}" destId="{DD6C7884-1CB7-4B77-B566-EBF88981A288}" srcOrd="1" destOrd="0" presId="urn:microsoft.com/office/officeart/2005/8/layout/hierarchy4"/>
    <dgm:cxn modelId="{3D24A763-7197-45EB-AECF-F415CE1F9DFF}" type="presParOf" srcId="{B6E997CC-7A09-4270-B598-B5A96F9B3DD7}" destId="{FB4C77C0-3938-4B78-B671-7A1C8B0F1EF5}" srcOrd="2" destOrd="0" presId="urn:microsoft.com/office/officeart/2005/8/layout/hierarchy4"/>
    <dgm:cxn modelId="{8A9CC27A-91BD-4854-9DBC-B2EC66A53556}" type="presParOf" srcId="{FB4C77C0-3938-4B78-B671-7A1C8B0F1EF5}" destId="{E3E484C3-F11E-4E7D-B17A-2324B25BFDE3}" srcOrd="0" destOrd="0" presId="urn:microsoft.com/office/officeart/2005/8/layout/hierarchy4"/>
    <dgm:cxn modelId="{87C5188F-9B96-4F6B-B215-8600429ED89A}" type="presParOf" srcId="{E3E484C3-F11E-4E7D-B17A-2324B25BFDE3}" destId="{05A3CFF5-CEEE-491F-85C8-08C41DF6F399}" srcOrd="0" destOrd="0" presId="urn:microsoft.com/office/officeart/2005/8/layout/hierarchy4"/>
    <dgm:cxn modelId="{883A8286-BCD0-4326-BB13-A49BCEDAFC24}" type="presParOf" srcId="{E3E484C3-F11E-4E7D-B17A-2324B25BFDE3}" destId="{80F56C65-D838-4863-8837-EF98BA0CF8D3}" srcOrd="1" destOrd="0" presId="urn:microsoft.com/office/officeart/2005/8/layout/hierarchy4"/>
    <dgm:cxn modelId="{07C4363E-3DA9-4ED5-BDA3-97B88E4675FD}" type="presParOf" srcId="{FB4C77C0-3938-4B78-B671-7A1C8B0F1EF5}" destId="{07C2D60C-A9B3-4C6F-8758-788C1FD30050}" srcOrd="1" destOrd="0" presId="urn:microsoft.com/office/officeart/2005/8/layout/hierarchy4"/>
    <dgm:cxn modelId="{EB3F68EB-E05E-4BAF-A25E-9F107F998534}" type="presParOf" srcId="{FB4C77C0-3938-4B78-B671-7A1C8B0F1EF5}" destId="{C842E707-0AC6-4DF6-91D7-59F8751C16E7}" srcOrd="2" destOrd="0" presId="urn:microsoft.com/office/officeart/2005/8/layout/hierarchy4"/>
    <dgm:cxn modelId="{37EFB488-3782-4A9E-8E68-B24C7B52DC29}" type="presParOf" srcId="{C842E707-0AC6-4DF6-91D7-59F8751C16E7}" destId="{AA29602C-1F2A-449E-B0A5-EBF0FF7318A8}" srcOrd="0" destOrd="0" presId="urn:microsoft.com/office/officeart/2005/8/layout/hierarchy4"/>
    <dgm:cxn modelId="{EA7E3977-8766-4138-BBCC-C26725EBB755}" type="presParOf" srcId="{C842E707-0AC6-4DF6-91D7-59F8751C16E7}" destId="{A5F2396D-8FDC-4F17-BB9F-8EB9EAD5C948}" srcOrd="1" destOrd="0" presId="urn:microsoft.com/office/officeart/2005/8/layout/hierarchy4"/>
    <dgm:cxn modelId="{FA1B1336-0193-465C-BCC6-DDEFD8E5B3F7}" type="presParOf" srcId="{FB4C77C0-3938-4B78-B671-7A1C8B0F1EF5}" destId="{F926D5BF-E631-45BB-A339-8756FC3A8E45}" srcOrd="3" destOrd="0" presId="urn:microsoft.com/office/officeart/2005/8/layout/hierarchy4"/>
    <dgm:cxn modelId="{3E13A6A6-3745-472C-BC71-04D8A7619ECB}" type="presParOf" srcId="{FB4C77C0-3938-4B78-B671-7A1C8B0F1EF5}" destId="{9A6EACAE-5F0F-4A80-B3D9-13DE65A7C1B5}" srcOrd="4" destOrd="0" presId="urn:microsoft.com/office/officeart/2005/8/layout/hierarchy4"/>
    <dgm:cxn modelId="{E525927C-88B5-4A6D-B74C-853F6D1B8E9E}" type="presParOf" srcId="{9A6EACAE-5F0F-4A80-B3D9-13DE65A7C1B5}" destId="{942074CE-ADA3-48C2-9790-CBBA6012F5F1}" srcOrd="0" destOrd="0" presId="urn:microsoft.com/office/officeart/2005/8/layout/hierarchy4"/>
    <dgm:cxn modelId="{81FE8BFE-7F63-42F2-BFEA-016026D16A54}" type="presParOf" srcId="{9A6EACAE-5F0F-4A80-B3D9-13DE65A7C1B5}" destId="{6B1972C9-5FB8-43F4-A60A-5D6480730B0F}" srcOrd="1" destOrd="0" presId="urn:microsoft.com/office/officeart/2005/8/layout/hierarchy4"/>
    <dgm:cxn modelId="{32F502B0-C159-4BA1-8EAF-013A4A324B4B}" type="presParOf" srcId="{FB4C77C0-3938-4B78-B671-7A1C8B0F1EF5}" destId="{AC244A5B-B616-452F-88E0-0DD6D4B56998}" srcOrd="5" destOrd="0" presId="urn:microsoft.com/office/officeart/2005/8/layout/hierarchy4"/>
    <dgm:cxn modelId="{90627957-E9C0-41E3-AB30-6F8EE2E6CA8F}" type="presParOf" srcId="{FB4C77C0-3938-4B78-B671-7A1C8B0F1EF5}" destId="{61F8FA8B-5EA7-4864-913D-0917B74DC39C}" srcOrd="6" destOrd="0" presId="urn:microsoft.com/office/officeart/2005/8/layout/hierarchy4"/>
    <dgm:cxn modelId="{AEA819CA-BA1A-4F88-AC56-D51781FC62AF}" type="presParOf" srcId="{61F8FA8B-5EA7-4864-913D-0917B74DC39C}" destId="{BFF32AB4-AC57-4B2D-BFEA-EECC543D2325}" srcOrd="0" destOrd="0" presId="urn:microsoft.com/office/officeart/2005/8/layout/hierarchy4"/>
    <dgm:cxn modelId="{F1D19276-F084-404F-B409-6E4866573A56}" type="presParOf" srcId="{61F8FA8B-5EA7-4864-913D-0917B74DC39C}" destId="{326992F2-718A-4FE7-9C73-13A2273BE75D}" srcOrd="1" destOrd="0" presId="urn:microsoft.com/office/officeart/2005/8/layout/hierarchy4"/>
    <dgm:cxn modelId="{B7593F11-AE1A-44EC-B4B0-087D58327C3A}" type="presParOf" srcId="{FB4C77C0-3938-4B78-B671-7A1C8B0F1EF5}" destId="{5EE004D2-1E05-4DB5-BD24-E4AC859EF2FE}" srcOrd="7" destOrd="0" presId="urn:microsoft.com/office/officeart/2005/8/layout/hierarchy4"/>
    <dgm:cxn modelId="{2D970205-BC02-4BAF-B1D3-C31471DE3595}" type="presParOf" srcId="{FB4C77C0-3938-4B78-B671-7A1C8B0F1EF5}" destId="{4914CC3C-2F3C-41F6-A53F-94CD9BC57A23}" srcOrd="8" destOrd="0" presId="urn:microsoft.com/office/officeart/2005/8/layout/hierarchy4"/>
    <dgm:cxn modelId="{B115A7B9-83F6-45FA-BD2C-F5124DA421A7}" type="presParOf" srcId="{4914CC3C-2F3C-41F6-A53F-94CD9BC57A23}" destId="{B0688810-E5F1-4E72-B67D-08E158B14969}" srcOrd="0" destOrd="0" presId="urn:microsoft.com/office/officeart/2005/8/layout/hierarchy4"/>
    <dgm:cxn modelId="{384CAE56-3921-44B8-8511-93D4A2C0D1C8}" type="presParOf" srcId="{4914CC3C-2F3C-41F6-A53F-94CD9BC57A23}" destId="{D604B845-59ED-48AE-BD64-6DBF1381E448}" srcOrd="1" destOrd="0" presId="urn:microsoft.com/office/officeart/2005/8/layout/hierarchy4"/>
    <dgm:cxn modelId="{4F38CAB5-5A96-42FD-8378-C20FF6429689}" type="presParOf" srcId="{6A29802C-248A-49FF-8981-CD61DACD80AC}" destId="{904D02AF-6E68-4D51-8A89-80BDA1104EFF}" srcOrd="1" destOrd="0" presId="urn:microsoft.com/office/officeart/2005/8/layout/hierarchy4"/>
    <dgm:cxn modelId="{345B1B83-C32E-4CE9-85F0-3858120FBC08}" type="presParOf" srcId="{6A29802C-248A-49FF-8981-CD61DACD80AC}" destId="{CD0A3B6E-AF13-4B81-B629-F09C47C7F502}" srcOrd="2" destOrd="0" presId="urn:microsoft.com/office/officeart/2005/8/layout/hierarchy4"/>
    <dgm:cxn modelId="{EBD47771-A63B-4FC8-9386-F1CB923E414D}" type="presParOf" srcId="{CD0A3B6E-AF13-4B81-B629-F09C47C7F502}" destId="{D98948A9-46E3-4B8C-8582-0E3E345534BF}" srcOrd="0" destOrd="0" presId="urn:microsoft.com/office/officeart/2005/8/layout/hierarchy4"/>
    <dgm:cxn modelId="{437E3E0D-4119-439F-AD30-AEA1DD24DF89}" type="presParOf" srcId="{CD0A3B6E-AF13-4B81-B629-F09C47C7F502}" destId="{B5C8F6BE-542A-411D-9143-6AF6F3D08763}" srcOrd="1" destOrd="0" presId="urn:microsoft.com/office/officeart/2005/8/layout/hierarchy4"/>
    <dgm:cxn modelId="{51BA4D48-89FB-4813-A595-6F234973F379}" type="presParOf" srcId="{CD0A3B6E-AF13-4B81-B629-F09C47C7F502}" destId="{CED391C4-1DD8-4E13-A357-7CA402EEB632}" srcOrd="2" destOrd="0" presId="urn:microsoft.com/office/officeart/2005/8/layout/hierarchy4"/>
    <dgm:cxn modelId="{7D5BDB67-695A-43FD-97FF-AF37E402A53B}" type="presParOf" srcId="{CED391C4-1DD8-4E13-A357-7CA402EEB632}" destId="{B1DE40E5-5EB6-4F3F-95C5-CC0B6B144DA0}" srcOrd="0" destOrd="0" presId="urn:microsoft.com/office/officeart/2005/8/layout/hierarchy4"/>
    <dgm:cxn modelId="{643B021D-2919-4F82-ACAC-E3E9FF069C58}" type="presParOf" srcId="{B1DE40E5-5EB6-4F3F-95C5-CC0B6B144DA0}" destId="{638AFA8E-9964-419D-B206-75A208F4B44C}" srcOrd="0" destOrd="0" presId="urn:microsoft.com/office/officeart/2005/8/layout/hierarchy4"/>
    <dgm:cxn modelId="{1DBD0136-1FEC-4499-AA59-036671CCE52A}" type="presParOf" srcId="{B1DE40E5-5EB6-4F3F-95C5-CC0B6B144DA0}" destId="{EB2B24B5-C6C4-4CBF-A4AF-A6D1F2E7D775}" srcOrd="1" destOrd="0" presId="urn:microsoft.com/office/officeart/2005/8/layout/hierarchy4"/>
    <dgm:cxn modelId="{6309CAF2-9E08-4D21-B7BA-C4F515BDF049}" type="presParOf" srcId="{CED391C4-1DD8-4E13-A357-7CA402EEB632}" destId="{DEEEB81E-B5A1-49E6-91E1-0CB89690329A}" srcOrd="1" destOrd="0" presId="urn:microsoft.com/office/officeart/2005/8/layout/hierarchy4"/>
    <dgm:cxn modelId="{2FE04975-366D-43D0-A833-F851E273EA2D}" type="presParOf" srcId="{CED391C4-1DD8-4E13-A357-7CA402EEB632}" destId="{5CAB1A84-6D31-49EC-ACC9-1934E27DAD7F}" srcOrd="2" destOrd="0" presId="urn:microsoft.com/office/officeart/2005/8/layout/hierarchy4"/>
    <dgm:cxn modelId="{CAA3030E-AEFD-4131-B61D-DA027BD4EE7F}" type="presParOf" srcId="{5CAB1A84-6D31-49EC-ACC9-1934E27DAD7F}" destId="{11BC68B5-73A1-4E50-BCE4-4B10D66DC1AA}" srcOrd="0" destOrd="0" presId="urn:microsoft.com/office/officeart/2005/8/layout/hierarchy4"/>
    <dgm:cxn modelId="{9A330E94-9F10-4389-A0C1-6509F74E8DE5}" type="presParOf" srcId="{5CAB1A84-6D31-49EC-ACC9-1934E27DAD7F}" destId="{7B348566-CD2D-4907-893A-8A72B05AC3C0}" srcOrd="1" destOrd="0" presId="urn:microsoft.com/office/officeart/2005/8/layout/hierarchy4"/>
    <dgm:cxn modelId="{68120606-9849-4625-A3F7-EC81C4062F7A}" type="presParOf" srcId="{CED391C4-1DD8-4E13-A357-7CA402EEB632}" destId="{11C89DAA-54A4-4AF0-B4C9-976821986CC4}" srcOrd="3" destOrd="0" presId="urn:microsoft.com/office/officeart/2005/8/layout/hierarchy4"/>
    <dgm:cxn modelId="{D2ECB5B4-A7C2-4D53-8A1A-F65D62C4FE65}" type="presParOf" srcId="{CED391C4-1DD8-4E13-A357-7CA402EEB632}" destId="{BBD6C91E-D8D6-4882-BE28-E39BD7EC3484}" srcOrd="4" destOrd="0" presId="urn:microsoft.com/office/officeart/2005/8/layout/hierarchy4"/>
    <dgm:cxn modelId="{380AD33A-5F95-4010-A31D-892AF2022D2F}" type="presParOf" srcId="{BBD6C91E-D8D6-4882-BE28-E39BD7EC3484}" destId="{B1951C52-9A3D-4C7F-8312-64DC6C3AC404}" srcOrd="0" destOrd="0" presId="urn:microsoft.com/office/officeart/2005/8/layout/hierarchy4"/>
    <dgm:cxn modelId="{0C6174D7-B7B3-418B-A302-C43EEB0D272D}" type="presParOf" srcId="{BBD6C91E-D8D6-4882-BE28-E39BD7EC3484}" destId="{9E21515D-3BB1-4779-9B58-9BA4800E493D}" srcOrd="1" destOrd="0" presId="urn:microsoft.com/office/officeart/2005/8/layout/hierarchy4"/>
    <dgm:cxn modelId="{82442BE4-F380-4893-8288-4537BD25F84B}" type="presParOf" srcId="{CED391C4-1DD8-4E13-A357-7CA402EEB632}" destId="{D6F0136D-3201-4323-B4B8-C4F031947F93}" srcOrd="5" destOrd="0" presId="urn:microsoft.com/office/officeart/2005/8/layout/hierarchy4"/>
    <dgm:cxn modelId="{8982E31B-7574-44A0-BC1F-64DBD4702AAB}" type="presParOf" srcId="{CED391C4-1DD8-4E13-A357-7CA402EEB632}" destId="{489E42F6-321E-450F-AA76-60465B87AE5A}" srcOrd="6" destOrd="0" presId="urn:microsoft.com/office/officeart/2005/8/layout/hierarchy4"/>
    <dgm:cxn modelId="{34032B16-9C76-482C-8E2D-3700A719E0A2}" type="presParOf" srcId="{489E42F6-321E-450F-AA76-60465B87AE5A}" destId="{C5A8A266-31C4-4094-B4BE-4758C40B9172}" srcOrd="0" destOrd="0" presId="urn:microsoft.com/office/officeart/2005/8/layout/hierarchy4"/>
    <dgm:cxn modelId="{862461BD-D0EE-4E1B-911C-6C1D6776D051}" type="presParOf" srcId="{489E42F6-321E-450F-AA76-60465B87AE5A}" destId="{850CF19C-AF88-4A17-B158-3FAAA0C4595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1ED0A-1A7D-4064-9989-B54ED6A9332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0D331C1A-0B95-42C1-B8C0-50D873B01B0D}">
      <dgm:prSet phldrT="[Text]"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pl-PL" sz="800" b="1"/>
            <a:t>Pawel Czabak</a:t>
          </a:r>
          <a:endParaRPr lang="de-DE" sz="800" b="1"/>
        </a:p>
        <a:p>
          <a:r>
            <a:rPr lang="pl-PL" sz="800"/>
            <a:t>LC Elektronik </a:t>
          </a:r>
          <a:r>
            <a:rPr lang="de-DE" sz="800"/>
            <a:t>(</a:t>
          </a:r>
          <a:r>
            <a:rPr lang="pl-PL" sz="800"/>
            <a:t>PL</a:t>
          </a:r>
          <a:r>
            <a:rPr lang="de-DE" sz="800"/>
            <a:t>)</a:t>
          </a:r>
          <a:r>
            <a:rPr lang="pl-PL" sz="800" b="1"/>
            <a:t> </a:t>
          </a:r>
          <a:endParaRPr lang="de-DE" sz="800"/>
        </a:p>
      </dgm:t>
    </dgm:pt>
    <dgm:pt modelId="{DA68AEB9-0649-4514-BE13-9100B52B9C44}" type="parTrans" cxnId="{ED0F5385-BE8B-4034-A4BD-488F3343DF74}">
      <dgm:prSet/>
      <dgm:spPr/>
      <dgm:t>
        <a:bodyPr/>
        <a:lstStyle/>
        <a:p>
          <a:endParaRPr lang="de-DE" sz="800"/>
        </a:p>
      </dgm:t>
    </dgm:pt>
    <dgm:pt modelId="{090B9CA2-357B-4599-AAF6-7216843B60D9}" type="sibTrans" cxnId="{ED0F5385-BE8B-4034-A4BD-488F3343DF74}">
      <dgm:prSet/>
      <dgm:spPr/>
      <dgm:t>
        <a:bodyPr/>
        <a:lstStyle/>
        <a:p>
          <a:endParaRPr lang="de-DE" sz="800"/>
        </a:p>
      </dgm:t>
    </dgm:pt>
    <dgm:pt modelId="{D5CED970-4280-4D8A-AE92-ECB98BB1224B}">
      <dgm:prSet phldrT="[Text]"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de-DE" sz="800" b="1" dirty="0"/>
            <a:t>Dr. Jérôme Gavillet</a:t>
          </a:r>
        </a:p>
        <a:p>
          <a:r>
            <a:rPr lang="de-DE" sz="800" dirty="0"/>
            <a:t>CEA </a:t>
          </a:r>
          <a:r>
            <a:rPr lang="de-DE" sz="800" dirty="0" err="1"/>
            <a:t>Liten</a:t>
          </a:r>
          <a:r>
            <a:rPr lang="de-DE" sz="800" dirty="0"/>
            <a:t> (FR)</a:t>
          </a:r>
        </a:p>
      </dgm:t>
    </dgm:pt>
    <dgm:pt modelId="{1201ED10-FCF1-4D81-9637-37278B346AEB}" type="parTrans" cxnId="{144D4B98-11E8-4323-A928-9A7E708DC7A9}">
      <dgm:prSet/>
      <dgm:spPr/>
      <dgm:t>
        <a:bodyPr/>
        <a:lstStyle/>
        <a:p>
          <a:endParaRPr lang="de-DE" sz="800"/>
        </a:p>
      </dgm:t>
    </dgm:pt>
    <dgm:pt modelId="{847B48A8-6A7E-4FBD-A4F6-53A7DD4B3BB5}" type="sibTrans" cxnId="{144D4B98-11E8-4323-A928-9A7E708DC7A9}">
      <dgm:prSet/>
      <dgm:spPr/>
      <dgm:t>
        <a:bodyPr/>
        <a:lstStyle/>
        <a:p>
          <a:endParaRPr lang="de-DE" sz="800"/>
        </a:p>
      </dgm:t>
    </dgm:pt>
    <dgm:pt modelId="{6E470DE8-5CD3-45E7-89B3-7F8F8ED4F821}">
      <dgm:prSet phldrT="[Text]"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nl-NL" sz="800" b="1"/>
            <a:t>Dr. Stijn Gillissen</a:t>
          </a:r>
          <a:br>
            <a:rPr lang="nl-NL" sz="800"/>
          </a:br>
          <a:r>
            <a:rPr lang="nl-NL" sz="800"/>
            <a:t>Henkel (DE)</a:t>
          </a:r>
          <a:endParaRPr lang="de-DE" sz="800"/>
        </a:p>
      </dgm:t>
    </dgm:pt>
    <dgm:pt modelId="{837419D4-1F9B-4913-9B29-4342602714DE}" type="parTrans" cxnId="{EB5E3813-95C3-4E1C-9AAE-8FC17E9A22A5}">
      <dgm:prSet/>
      <dgm:spPr/>
      <dgm:t>
        <a:bodyPr/>
        <a:lstStyle/>
        <a:p>
          <a:endParaRPr lang="de-DE" sz="800"/>
        </a:p>
      </dgm:t>
    </dgm:pt>
    <dgm:pt modelId="{B1881401-769C-4B0F-BBC0-2059C9ED5C92}" type="sibTrans" cxnId="{EB5E3813-95C3-4E1C-9AAE-8FC17E9A22A5}">
      <dgm:prSet/>
      <dgm:spPr/>
      <dgm:t>
        <a:bodyPr/>
        <a:lstStyle/>
        <a:p>
          <a:endParaRPr lang="de-DE" sz="800"/>
        </a:p>
      </dgm:t>
    </dgm:pt>
    <dgm:pt modelId="{77BC2B34-4AB4-4279-9263-86BDB5C001F1}">
      <dgm:prSet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800" b="1"/>
            <a:t>Prof. Dr. Jukka Hast</a:t>
          </a:r>
          <a:br>
            <a:rPr lang="en-US" sz="800"/>
          </a:br>
          <a:r>
            <a:rPr lang="en-US" sz="800"/>
            <a:t>VTT (FI)</a:t>
          </a:r>
          <a:endParaRPr lang="de-DE" sz="800"/>
        </a:p>
      </dgm:t>
    </dgm:pt>
    <dgm:pt modelId="{DEB5F6A3-AEBD-4C2E-8D24-A67426211980}" type="parTrans" cxnId="{BDE8457F-376E-4485-8FA8-677AF0636E57}">
      <dgm:prSet/>
      <dgm:spPr/>
      <dgm:t>
        <a:bodyPr/>
        <a:lstStyle/>
        <a:p>
          <a:endParaRPr lang="de-DE" sz="800"/>
        </a:p>
      </dgm:t>
    </dgm:pt>
    <dgm:pt modelId="{D8D65E36-D57E-4316-8089-5FF2F89E96DE}" type="sibTrans" cxnId="{BDE8457F-376E-4485-8FA8-677AF0636E57}">
      <dgm:prSet/>
      <dgm:spPr/>
      <dgm:t>
        <a:bodyPr/>
        <a:lstStyle/>
        <a:p>
          <a:endParaRPr lang="de-DE" sz="800"/>
        </a:p>
      </dgm:t>
    </dgm:pt>
    <dgm:pt modelId="{88517C6E-8DDB-4E1F-8E94-A2C4BB126D16}">
      <dgm:prSet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800" b="1"/>
            <a:t>Thomas Kolbusch</a:t>
          </a:r>
          <a:br>
            <a:rPr lang="en-US" sz="800"/>
          </a:br>
          <a:r>
            <a:rPr lang="en-US" sz="800" err="1"/>
            <a:t>Coatema</a:t>
          </a:r>
          <a:r>
            <a:rPr lang="en-US" sz="800"/>
            <a:t> (DE)</a:t>
          </a:r>
          <a:endParaRPr lang="de-DE" sz="800"/>
        </a:p>
      </dgm:t>
    </dgm:pt>
    <dgm:pt modelId="{910F989E-7B89-4680-8C42-DEAE4A13B95C}" type="parTrans" cxnId="{7397974B-18C2-4DBE-B7EE-1502382FBFED}">
      <dgm:prSet/>
      <dgm:spPr/>
      <dgm:t>
        <a:bodyPr/>
        <a:lstStyle/>
        <a:p>
          <a:endParaRPr lang="de-DE" sz="800"/>
        </a:p>
      </dgm:t>
    </dgm:pt>
    <dgm:pt modelId="{1F846A6E-0505-4078-9AB7-06CD50DFE196}" type="sibTrans" cxnId="{7397974B-18C2-4DBE-B7EE-1502382FBFED}">
      <dgm:prSet/>
      <dgm:spPr/>
      <dgm:t>
        <a:bodyPr/>
        <a:lstStyle/>
        <a:p>
          <a:endParaRPr lang="de-DE" sz="800"/>
        </a:p>
      </dgm:t>
    </dgm:pt>
    <dgm:pt modelId="{9520099B-1130-4AAF-B738-BFA50CA8EE04}">
      <dgm:prSet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800" b="1"/>
            <a:t>Prof. Dr. Ulrich Moosheimer</a:t>
          </a:r>
          <a:br>
            <a:rPr lang="en-US" sz="800"/>
          </a:br>
          <a:r>
            <a:rPr lang="en-US" sz="800"/>
            <a:t>Hochschule München (DE)</a:t>
          </a:r>
          <a:endParaRPr lang="de-DE" sz="800"/>
        </a:p>
      </dgm:t>
    </dgm:pt>
    <dgm:pt modelId="{7A9CB7D5-3098-4109-883A-E78199F06D42}" type="parTrans" cxnId="{96B6F07D-283F-4CFF-8D76-1CCB5855AAB5}">
      <dgm:prSet/>
      <dgm:spPr/>
      <dgm:t>
        <a:bodyPr/>
        <a:lstStyle/>
        <a:p>
          <a:endParaRPr lang="de-DE" sz="800"/>
        </a:p>
      </dgm:t>
    </dgm:pt>
    <dgm:pt modelId="{4B34DCAF-5378-4FDE-9EED-940353916945}" type="sibTrans" cxnId="{96B6F07D-283F-4CFF-8D76-1CCB5855AAB5}">
      <dgm:prSet/>
      <dgm:spPr/>
      <dgm:t>
        <a:bodyPr/>
        <a:lstStyle/>
        <a:p>
          <a:endParaRPr lang="de-DE" sz="800"/>
        </a:p>
      </dgm:t>
    </dgm:pt>
    <dgm:pt modelId="{63D6D11F-9EBB-4F26-9803-59A3A4CE255D}">
      <dgm:prSet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800" b="1"/>
            <a:t>Dr. Ofer Shochet</a:t>
          </a:r>
          <a:br>
            <a:rPr lang="fr-FR" sz="800"/>
          </a:br>
          <a:r>
            <a:rPr lang="fr-FR" sz="800"/>
            <a:t>Copprint (IL)</a:t>
          </a:r>
          <a:endParaRPr lang="de-DE" sz="800"/>
        </a:p>
      </dgm:t>
    </dgm:pt>
    <dgm:pt modelId="{F15532DC-354C-4426-8B9B-176CCB7AFAE9}" type="parTrans" cxnId="{A4182DE2-92F1-406D-B319-8E46522D43BD}">
      <dgm:prSet/>
      <dgm:spPr/>
      <dgm:t>
        <a:bodyPr/>
        <a:lstStyle/>
        <a:p>
          <a:endParaRPr lang="de-DE" sz="800"/>
        </a:p>
      </dgm:t>
    </dgm:pt>
    <dgm:pt modelId="{489DEA1E-3729-4291-8E40-E33454DF6B51}" type="sibTrans" cxnId="{A4182DE2-92F1-406D-B319-8E46522D43BD}">
      <dgm:prSet/>
      <dgm:spPr/>
      <dgm:t>
        <a:bodyPr/>
        <a:lstStyle/>
        <a:p>
          <a:endParaRPr lang="de-DE" sz="800"/>
        </a:p>
      </dgm:t>
    </dgm:pt>
    <dgm:pt modelId="{BA3A1920-04D8-4AB2-A8A9-7CC698DEC8BE}">
      <dgm:prSet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de-DE" sz="800" b="1"/>
            <a:t>Prof. Dr. Jeroen van den Brand</a:t>
          </a:r>
          <a:br>
            <a:rPr lang="de-DE" sz="800" b="1"/>
          </a:br>
          <a:r>
            <a:rPr lang="de-DE" sz="800"/>
            <a:t>Holst Centre (NL)</a:t>
          </a:r>
        </a:p>
      </dgm:t>
    </dgm:pt>
    <dgm:pt modelId="{F72429C8-F030-4825-BBD9-C980D8B87254}" type="parTrans" cxnId="{535A7DAC-44C9-47D8-97A7-35F5E2B65E03}">
      <dgm:prSet/>
      <dgm:spPr/>
      <dgm:t>
        <a:bodyPr/>
        <a:lstStyle/>
        <a:p>
          <a:endParaRPr lang="de-DE" sz="800"/>
        </a:p>
      </dgm:t>
    </dgm:pt>
    <dgm:pt modelId="{F711D04B-2D2B-4420-BED8-7A303D5BE2B9}" type="sibTrans" cxnId="{535A7DAC-44C9-47D8-97A7-35F5E2B65E03}">
      <dgm:prSet/>
      <dgm:spPr/>
      <dgm:t>
        <a:bodyPr/>
        <a:lstStyle/>
        <a:p>
          <a:endParaRPr lang="de-DE" sz="800"/>
        </a:p>
      </dgm:t>
    </dgm:pt>
    <dgm:pt modelId="{B175081C-1289-4E19-B835-FDF13355A981}" type="pres">
      <dgm:prSet presAssocID="{1AA1ED0A-1A7D-4064-9989-B54ED6A93323}" presName="Name0" presStyleCnt="0">
        <dgm:presLayoutVars>
          <dgm:dir/>
          <dgm:resizeHandles val="exact"/>
        </dgm:presLayoutVars>
      </dgm:prSet>
      <dgm:spPr/>
    </dgm:pt>
    <dgm:pt modelId="{A0F858D9-D36A-4669-B08B-AF04CE874311}" type="pres">
      <dgm:prSet presAssocID="{0D331C1A-0B95-42C1-B8C0-50D873B01B0D}" presName="composite" presStyleCnt="0"/>
      <dgm:spPr/>
    </dgm:pt>
    <dgm:pt modelId="{10D7A87A-1125-4171-998F-A70012AC4BEC}" type="pres">
      <dgm:prSet presAssocID="{0D331C1A-0B95-42C1-B8C0-50D873B01B0D}" presName="rect1" presStyleLbl="bgImgPlace1" presStyleIdx="0" presStyleCnt="8"/>
      <dgm:spPr>
        <a:blipFill dpi="0" rotWithShape="1">
          <a:blip xmlns:r="http://schemas.openxmlformats.org/officeDocument/2006/relationships" r:embed="rId1"/>
          <a:srcRect/>
          <a:stretch>
            <a:fillRect l="-6115" t="-8703" r="-4912" b="-35632"/>
          </a:stretch>
        </a:blipFill>
        <a:ln>
          <a:noFill/>
        </a:ln>
      </dgm:spPr>
    </dgm:pt>
    <dgm:pt modelId="{0B71FA9E-3B05-4E6B-BA41-15A395048AC0}" type="pres">
      <dgm:prSet presAssocID="{0D331C1A-0B95-42C1-B8C0-50D873B01B0D}" presName="wedgeRectCallout1" presStyleLbl="node1" presStyleIdx="0" presStyleCnt="8" custLinFactNeighborX="-3136">
        <dgm:presLayoutVars>
          <dgm:bulletEnabled val="1"/>
        </dgm:presLayoutVars>
      </dgm:prSet>
      <dgm:spPr/>
    </dgm:pt>
    <dgm:pt modelId="{B43F4E54-994C-48BF-A8BE-EFFCD5D66F69}" type="pres">
      <dgm:prSet presAssocID="{090B9CA2-357B-4599-AAF6-7216843B60D9}" presName="sibTrans" presStyleCnt="0"/>
      <dgm:spPr/>
    </dgm:pt>
    <dgm:pt modelId="{35AA99DD-BBFC-467B-A4FE-23947C90458F}" type="pres">
      <dgm:prSet presAssocID="{D5CED970-4280-4D8A-AE92-ECB98BB1224B}" presName="composite" presStyleCnt="0"/>
      <dgm:spPr/>
    </dgm:pt>
    <dgm:pt modelId="{C098DD4F-9CB3-4202-8814-F30C20547450}" type="pres">
      <dgm:prSet presAssocID="{D5CED970-4280-4D8A-AE92-ECB98BB1224B}" presName="rect1" presStyleLbl="bgImgPlace1" presStyleIdx="1" presStyleCnt="8"/>
      <dgm:spPr>
        <a:blipFill dpi="0" rotWithShape="1">
          <a:blip xmlns:r="http://schemas.openxmlformats.org/officeDocument/2006/relationships" r:embed="rId2"/>
          <a:srcRect/>
          <a:stretch>
            <a:fillRect l="-680" t="-8593" r="680" b="-23407"/>
          </a:stretch>
        </a:blipFill>
        <a:ln>
          <a:noFill/>
        </a:ln>
      </dgm:spPr>
    </dgm:pt>
    <dgm:pt modelId="{F8DFFAF8-C8AC-4869-A207-1EB892EBD2DB}" type="pres">
      <dgm:prSet presAssocID="{D5CED970-4280-4D8A-AE92-ECB98BB1224B}" presName="wedgeRectCallout1" presStyleLbl="node1" presStyleIdx="1" presStyleCnt="8" custLinFactNeighborX="-3136">
        <dgm:presLayoutVars>
          <dgm:bulletEnabled val="1"/>
        </dgm:presLayoutVars>
      </dgm:prSet>
      <dgm:spPr/>
    </dgm:pt>
    <dgm:pt modelId="{2B19B714-319A-4CC4-A231-2A9E97D74E61}" type="pres">
      <dgm:prSet presAssocID="{847B48A8-6A7E-4FBD-A4F6-53A7DD4B3BB5}" presName="sibTrans" presStyleCnt="0"/>
      <dgm:spPr/>
    </dgm:pt>
    <dgm:pt modelId="{16928990-A43F-4258-A08E-B3BBB39A36EA}" type="pres">
      <dgm:prSet presAssocID="{6E470DE8-5CD3-45E7-89B3-7F8F8ED4F821}" presName="composite" presStyleCnt="0"/>
      <dgm:spPr/>
    </dgm:pt>
    <dgm:pt modelId="{3E3450D4-76E1-4B57-A172-A4692C47E2BB}" type="pres">
      <dgm:prSet presAssocID="{6E470DE8-5CD3-45E7-89B3-7F8F8ED4F821}" presName="rect1" presStyleLbl="bgImgPlace1" presStyleIdx="2" presStyleCnt="8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</dgm:spPr>
    </dgm:pt>
    <dgm:pt modelId="{661B317B-678A-4BDF-A09A-59D4B67768FF}" type="pres">
      <dgm:prSet presAssocID="{6E470DE8-5CD3-45E7-89B3-7F8F8ED4F821}" presName="wedgeRectCallout1" presStyleLbl="node1" presStyleIdx="2" presStyleCnt="8" custLinFactNeighborX="-3920">
        <dgm:presLayoutVars>
          <dgm:bulletEnabled val="1"/>
        </dgm:presLayoutVars>
      </dgm:prSet>
      <dgm:spPr/>
    </dgm:pt>
    <dgm:pt modelId="{E15A96AD-BE43-4201-BB42-E0A20CB8E70C}" type="pres">
      <dgm:prSet presAssocID="{B1881401-769C-4B0F-BBC0-2059C9ED5C92}" presName="sibTrans" presStyleCnt="0"/>
      <dgm:spPr/>
    </dgm:pt>
    <dgm:pt modelId="{55D637D4-02BC-4677-B30B-651C89358BEB}" type="pres">
      <dgm:prSet presAssocID="{77BC2B34-4AB4-4279-9263-86BDB5C001F1}" presName="composite" presStyleCnt="0"/>
      <dgm:spPr/>
    </dgm:pt>
    <dgm:pt modelId="{540EBF66-DDFE-4FB3-B610-0C485A3DF314}" type="pres">
      <dgm:prSet presAssocID="{77BC2B34-4AB4-4279-9263-86BDB5C001F1}" presName="rect1" presStyleLbl="bgImgPlace1" presStyleIdx="3" presStyleCnt="8" custLinFactNeighborX="1430" custLinFactNeighborY="-4401"/>
      <dgm:spPr>
        <a:blipFill dpi="0" rotWithShape="1">
          <a:blip xmlns:r="http://schemas.openxmlformats.org/officeDocument/2006/relationships" r:embed="rId4"/>
          <a:srcRect/>
          <a:stretch>
            <a:fillRect l="-16340" t="-47504" r="-13582" b="-11000"/>
          </a:stretch>
        </a:blipFill>
        <a:ln>
          <a:noFill/>
        </a:ln>
      </dgm:spPr>
    </dgm:pt>
    <dgm:pt modelId="{687F1759-DA1E-48A5-95F9-0E6BBF87DFA4}" type="pres">
      <dgm:prSet presAssocID="{77BC2B34-4AB4-4279-9263-86BDB5C001F1}" presName="wedgeRectCallout1" presStyleLbl="node1" presStyleIdx="3" presStyleCnt="8" custLinFactNeighborX="-1568">
        <dgm:presLayoutVars>
          <dgm:bulletEnabled val="1"/>
        </dgm:presLayoutVars>
      </dgm:prSet>
      <dgm:spPr/>
    </dgm:pt>
    <dgm:pt modelId="{854080E9-E2B7-4492-A76F-2EAA34701501}" type="pres">
      <dgm:prSet presAssocID="{D8D65E36-D57E-4316-8089-5FF2F89E96DE}" presName="sibTrans" presStyleCnt="0"/>
      <dgm:spPr/>
    </dgm:pt>
    <dgm:pt modelId="{AF78CF46-F9D6-4270-9502-CAA1CA5AEF90}" type="pres">
      <dgm:prSet presAssocID="{88517C6E-8DDB-4E1F-8E94-A2C4BB126D16}" presName="composite" presStyleCnt="0"/>
      <dgm:spPr/>
    </dgm:pt>
    <dgm:pt modelId="{8BE546CC-7BD9-4009-9CFE-6F63B518D86B}" type="pres">
      <dgm:prSet presAssocID="{88517C6E-8DDB-4E1F-8E94-A2C4BB126D16}" presName="rect1" presStyleLbl="bgImgPlace1" presStyleIdx="4" presStyleCnt="8"/>
      <dgm:spPr>
        <a:blipFill dpi="0" rotWithShape="1">
          <a:blip xmlns:r="http://schemas.openxmlformats.org/officeDocument/2006/relationships" r:embed="rId5"/>
          <a:srcRect/>
          <a:stretch>
            <a:fillRect l="-45871" t="-20697" r="-78553" b="-162077"/>
          </a:stretch>
        </a:blipFill>
        <a:ln>
          <a:noFill/>
        </a:ln>
      </dgm:spPr>
    </dgm:pt>
    <dgm:pt modelId="{F2FF673A-E5BC-4878-A733-B9610D51D01D}" type="pres">
      <dgm:prSet presAssocID="{88517C6E-8DDB-4E1F-8E94-A2C4BB126D16}" presName="wedgeRectCallout1" presStyleLbl="node1" presStyleIdx="4" presStyleCnt="8" custScaleX="101831" custLinFactNeighborX="-3920">
        <dgm:presLayoutVars>
          <dgm:bulletEnabled val="1"/>
        </dgm:presLayoutVars>
      </dgm:prSet>
      <dgm:spPr/>
    </dgm:pt>
    <dgm:pt modelId="{B26428F6-1C52-496B-89F1-AFE896B44754}" type="pres">
      <dgm:prSet presAssocID="{1F846A6E-0505-4078-9AB7-06CD50DFE196}" presName="sibTrans" presStyleCnt="0"/>
      <dgm:spPr/>
    </dgm:pt>
    <dgm:pt modelId="{D125F089-5C49-4967-A6FF-EFD7DF3355A2}" type="pres">
      <dgm:prSet presAssocID="{9520099B-1130-4AAF-B738-BFA50CA8EE04}" presName="composite" presStyleCnt="0"/>
      <dgm:spPr/>
    </dgm:pt>
    <dgm:pt modelId="{62D1ABC2-51EF-464B-9040-3157232FC03D}" type="pres">
      <dgm:prSet presAssocID="{9520099B-1130-4AAF-B738-BFA50CA8EE04}" presName="rect1" presStyleLbl="bgImgPlace1" presStyleIdx="5" presStyleCnt="8"/>
      <dgm:spPr>
        <a:blipFill dpi="0" rotWithShape="1">
          <a:blip xmlns:r="http://schemas.openxmlformats.org/officeDocument/2006/relationships" r:embed="rId6"/>
          <a:srcRect/>
          <a:stretch>
            <a:fillRect l="-10605" t="-80608" r="-55047" b="-110938"/>
          </a:stretch>
        </a:blipFill>
        <a:ln>
          <a:noFill/>
        </a:ln>
      </dgm:spPr>
    </dgm:pt>
    <dgm:pt modelId="{094E3F15-B61E-4EEA-8F12-F1062E3E8BF9}" type="pres">
      <dgm:prSet presAssocID="{9520099B-1130-4AAF-B738-BFA50CA8EE04}" presName="wedgeRectCallout1" presStyleLbl="node1" presStyleIdx="5" presStyleCnt="8" custScaleX="111089" custLinFactNeighborX="-3136">
        <dgm:presLayoutVars>
          <dgm:bulletEnabled val="1"/>
        </dgm:presLayoutVars>
      </dgm:prSet>
      <dgm:spPr/>
    </dgm:pt>
    <dgm:pt modelId="{D909257F-EFA0-44BF-BAD1-3ECED6B8BC72}" type="pres">
      <dgm:prSet presAssocID="{4B34DCAF-5378-4FDE-9EED-940353916945}" presName="sibTrans" presStyleCnt="0"/>
      <dgm:spPr/>
    </dgm:pt>
    <dgm:pt modelId="{B87CD9A5-A1AB-45C4-8A94-034CFFC01046}" type="pres">
      <dgm:prSet presAssocID="{63D6D11F-9EBB-4F26-9803-59A3A4CE255D}" presName="composite" presStyleCnt="0"/>
      <dgm:spPr/>
    </dgm:pt>
    <dgm:pt modelId="{573E8145-F526-4074-A6D4-2E9E9184A40F}" type="pres">
      <dgm:prSet presAssocID="{63D6D11F-9EBB-4F26-9803-59A3A4CE255D}" presName="rect1" presStyleLbl="bgImgPlace1" presStyleIdx="6" presStyleCnt="8"/>
      <dgm:spPr>
        <a:blipFill dpi="0" rotWithShape="1">
          <a:blip xmlns:r="http://schemas.openxmlformats.org/officeDocument/2006/relationships" r:embed="rId7"/>
          <a:srcRect/>
          <a:stretch>
            <a:fillRect l="-25077" t="-74855" r="-17027" b="-12725"/>
          </a:stretch>
        </a:blipFill>
        <a:ln>
          <a:noFill/>
        </a:ln>
      </dgm:spPr>
    </dgm:pt>
    <dgm:pt modelId="{92C963E2-324E-4127-AE36-D7FFBCAD7846}" type="pres">
      <dgm:prSet presAssocID="{63D6D11F-9EBB-4F26-9803-59A3A4CE255D}" presName="wedgeRectCallout1" presStyleLbl="node1" presStyleIdx="6" presStyleCnt="8" custLinFactNeighborX="-4704">
        <dgm:presLayoutVars>
          <dgm:bulletEnabled val="1"/>
        </dgm:presLayoutVars>
      </dgm:prSet>
      <dgm:spPr/>
    </dgm:pt>
    <dgm:pt modelId="{808CBAE0-3987-4748-8141-48D908ECCC75}" type="pres">
      <dgm:prSet presAssocID="{489DEA1E-3729-4291-8E40-E33454DF6B51}" presName="sibTrans" presStyleCnt="0"/>
      <dgm:spPr/>
    </dgm:pt>
    <dgm:pt modelId="{DDDC4417-8E29-4B15-9E4F-06246402028E}" type="pres">
      <dgm:prSet presAssocID="{BA3A1920-04D8-4AB2-A8A9-7CC698DEC8BE}" presName="composite" presStyleCnt="0"/>
      <dgm:spPr/>
    </dgm:pt>
    <dgm:pt modelId="{335364FA-ED0F-4929-97A7-F024678EDEB6}" type="pres">
      <dgm:prSet presAssocID="{BA3A1920-04D8-4AB2-A8A9-7CC698DEC8BE}" presName="rect1" presStyleLbl="bgImgPlace1" presStyleIdx="7" presStyleCnt="8"/>
      <dgm:spPr>
        <a:blipFill rotWithShape="1">
          <a:blip xmlns:r="http://schemas.openxmlformats.org/officeDocument/2006/relationships" r:embed="rId8"/>
          <a:srcRect/>
          <a:stretch>
            <a:fillRect t="-2000" b="-2000"/>
          </a:stretch>
        </a:blipFill>
        <a:ln>
          <a:noFill/>
        </a:ln>
      </dgm:spPr>
    </dgm:pt>
    <dgm:pt modelId="{2243F46E-6E92-4D54-983A-5DAAF08D8BA9}" type="pres">
      <dgm:prSet presAssocID="{BA3A1920-04D8-4AB2-A8A9-7CC698DEC8BE}" presName="wedgeRectCallout1" presStyleLbl="node1" presStyleIdx="7" presStyleCnt="8" custLinFactNeighborX="-3136">
        <dgm:presLayoutVars>
          <dgm:bulletEnabled val="1"/>
        </dgm:presLayoutVars>
      </dgm:prSet>
      <dgm:spPr/>
    </dgm:pt>
  </dgm:ptLst>
  <dgm:cxnLst>
    <dgm:cxn modelId="{EB5E3813-95C3-4E1C-9AAE-8FC17E9A22A5}" srcId="{1AA1ED0A-1A7D-4064-9989-B54ED6A93323}" destId="{6E470DE8-5CD3-45E7-89B3-7F8F8ED4F821}" srcOrd="2" destOrd="0" parTransId="{837419D4-1F9B-4913-9B29-4342602714DE}" sibTransId="{B1881401-769C-4B0F-BBC0-2059C9ED5C92}"/>
    <dgm:cxn modelId="{7684721F-08A1-4794-8089-563FE2847A51}" type="presOf" srcId="{77BC2B34-4AB4-4279-9263-86BDB5C001F1}" destId="{687F1759-DA1E-48A5-95F9-0E6BBF87DFA4}" srcOrd="0" destOrd="0" presId="urn:microsoft.com/office/officeart/2008/layout/BendingPictureCaptionList"/>
    <dgm:cxn modelId="{5158AD22-F1FA-4355-B430-FBE7DDE4DEF1}" type="presOf" srcId="{6E470DE8-5CD3-45E7-89B3-7F8F8ED4F821}" destId="{661B317B-678A-4BDF-A09A-59D4B67768FF}" srcOrd="0" destOrd="0" presId="urn:microsoft.com/office/officeart/2008/layout/BendingPictureCaptionList"/>
    <dgm:cxn modelId="{898A6426-65CA-46E6-8F6C-16154B920C08}" type="presOf" srcId="{88517C6E-8DDB-4E1F-8E94-A2C4BB126D16}" destId="{F2FF673A-E5BC-4878-A733-B9610D51D01D}" srcOrd="0" destOrd="0" presId="urn:microsoft.com/office/officeart/2008/layout/BendingPictureCaptionList"/>
    <dgm:cxn modelId="{7397974B-18C2-4DBE-B7EE-1502382FBFED}" srcId="{1AA1ED0A-1A7D-4064-9989-B54ED6A93323}" destId="{88517C6E-8DDB-4E1F-8E94-A2C4BB126D16}" srcOrd="4" destOrd="0" parTransId="{910F989E-7B89-4680-8C42-DEAE4A13B95C}" sibTransId="{1F846A6E-0505-4078-9AB7-06CD50DFE196}"/>
    <dgm:cxn modelId="{57FB686C-63E4-479B-8B64-94063A9F9532}" type="presOf" srcId="{0D331C1A-0B95-42C1-B8C0-50D873B01B0D}" destId="{0B71FA9E-3B05-4E6B-BA41-15A395048AC0}" srcOrd="0" destOrd="0" presId="urn:microsoft.com/office/officeart/2008/layout/BendingPictureCaptionList"/>
    <dgm:cxn modelId="{66C0A578-3B0D-4CC1-8457-D8175236878C}" type="presOf" srcId="{63D6D11F-9EBB-4F26-9803-59A3A4CE255D}" destId="{92C963E2-324E-4127-AE36-D7FFBCAD7846}" srcOrd="0" destOrd="0" presId="urn:microsoft.com/office/officeart/2008/layout/BendingPictureCaptionList"/>
    <dgm:cxn modelId="{96B6F07D-283F-4CFF-8D76-1CCB5855AAB5}" srcId="{1AA1ED0A-1A7D-4064-9989-B54ED6A93323}" destId="{9520099B-1130-4AAF-B738-BFA50CA8EE04}" srcOrd="5" destOrd="0" parTransId="{7A9CB7D5-3098-4109-883A-E78199F06D42}" sibTransId="{4B34DCAF-5378-4FDE-9EED-940353916945}"/>
    <dgm:cxn modelId="{BDE8457F-376E-4485-8FA8-677AF0636E57}" srcId="{1AA1ED0A-1A7D-4064-9989-B54ED6A93323}" destId="{77BC2B34-4AB4-4279-9263-86BDB5C001F1}" srcOrd="3" destOrd="0" parTransId="{DEB5F6A3-AEBD-4C2E-8D24-A67426211980}" sibTransId="{D8D65E36-D57E-4316-8089-5FF2F89E96DE}"/>
    <dgm:cxn modelId="{ED0F5385-BE8B-4034-A4BD-488F3343DF74}" srcId="{1AA1ED0A-1A7D-4064-9989-B54ED6A93323}" destId="{0D331C1A-0B95-42C1-B8C0-50D873B01B0D}" srcOrd="0" destOrd="0" parTransId="{DA68AEB9-0649-4514-BE13-9100B52B9C44}" sibTransId="{090B9CA2-357B-4599-AAF6-7216843B60D9}"/>
    <dgm:cxn modelId="{144D4B98-11E8-4323-A928-9A7E708DC7A9}" srcId="{1AA1ED0A-1A7D-4064-9989-B54ED6A93323}" destId="{D5CED970-4280-4D8A-AE92-ECB98BB1224B}" srcOrd="1" destOrd="0" parTransId="{1201ED10-FCF1-4D81-9637-37278B346AEB}" sibTransId="{847B48A8-6A7E-4FBD-A4F6-53A7DD4B3BB5}"/>
    <dgm:cxn modelId="{535A7DAC-44C9-47D8-97A7-35F5E2B65E03}" srcId="{1AA1ED0A-1A7D-4064-9989-B54ED6A93323}" destId="{BA3A1920-04D8-4AB2-A8A9-7CC698DEC8BE}" srcOrd="7" destOrd="0" parTransId="{F72429C8-F030-4825-BBD9-C980D8B87254}" sibTransId="{F711D04B-2D2B-4420-BED8-7A303D5BE2B9}"/>
    <dgm:cxn modelId="{8D302DBB-FAF2-44B3-95CD-31A488472C88}" type="presOf" srcId="{9520099B-1130-4AAF-B738-BFA50CA8EE04}" destId="{094E3F15-B61E-4EEA-8F12-F1062E3E8BF9}" srcOrd="0" destOrd="0" presId="urn:microsoft.com/office/officeart/2008/layout/BendingPictureCaptionList"/>
    <dgm:cxn modelId="{489201CC-EED4-4A54-B3E2-B94FE229F1A0}" type="presOf" srcId="{BA3A1920-04D8-4AB2-A8A9-7CC698DEC8BE}" destId="{2243F46E-6E92-4D54-983A-5DAAF08D8BA9}" srcOrd="0" destOrd="0" presId="urn:microsoft.com/office/officeart/2008/layout/BendingPictureCaptionList"/>
    <dgm:cxn modelId="{FEBE3DDE-95CB-452A-B904-9F0CFBCAA3A0}" type="presOf" srcId="{D5CED970-4280-4D8A-AE92-ECB98BB1224B}" destId="{F8DFFAF8-C8AC-4869-A207-1EB892EBD2DB}" srcOrd="0" destOrd="0" presId="urn:microsoft.com/office/officeart/2008/layout/BendingPictureCaptionList"/>
    <dgm:cxn modelId="{A4182DE2-92F1-406D-B319-8E46522D43BD}" srcId="{1AA1ED0A-1A7D-4064-9989-B54ED6A93323}" destId="{63D6D11F-9EBB-4F26-9803-59A3A4CE255D}" srcOrd="6" destOrd="0" parTransId="{F15532DC-354C-4426-8B9B-176CCB7AFAE9}" sibTransId="{489DEA1E-3729-4291-8E40-E33454DF6B51}"/>
    <dgm:cxn modelId="{68FEABE3-2E1E-4C38-A446-66E30117455E}" type="presOf" srcId="{1AA1ED0A-1A7D-4064-9989-B54ED6A93323}" destId="{B175081C-1289-4E19-B835-FDF13355A981}" srcOrd="0" destOrd="0" presId="urn:microsoft.com/office/officeart/2008/layout/BendingPictureCaptionList"/>
    <dgm:cxn modelId="{812B17BD-7A30-4F1A-994B-19B6F666A6C6}" type="presParOf" srcId="{B175081C-1289-4E19-B835-FDF13355A981}" destId="{A0F858D9-D36A-4669-B08B-AF04CE874311}" srcOrd="0" destOrd="0" presId="urn:microsoft.com/office/officeart/2008/layout/BendingPictureCaptionList"/>
    <dgm:cxn modelId="{8A528D56-16DA-4FCB-A381-34728B2C6FC7}" type="presParOf" srcId="{A0F858D9-D36A-4669-B08B-AF04CE874311}" destId="{10D7A87A-1125-4171-998F-A70012AC4BEC}" srcOrd="0" destOrd="0" presId="urn:microsoft.com/office/officeart/2008/layout/BendingPictureCaptionList"/>
    <dgm:cxn modelId="{D30A73B8-5715-4E85-B7BF-6E9A0151A6F0}" type="presParOf" srcId="{A0F858D9-D36A-4669-B08B-AF04CE874311}" destId="{0B71FA9E-3B05-4E6B-BA41-15A395048AC0}" srcOrd="1" destOrd="0" presId="urn:microsoft.com/office/officeart/2008/layout/BendingPictureCaptionList"/>
    <dgm:cxn modelId="{9AA3E97D-C242-416E-863F-C935B0B38990}" type="presParOf" srcId="{B175081C-1289-4E19-B835-FDF13355A981}" destId="{B43F4E54-994C-48BF-A8BE-EFFCD5D66F69}" srcOrd="1" destOrd="0" presId="urn:microsoft.com/office/officeart/2008/layout/BendingPictureCaptionList"/>
    <dgm:cxn modelId="{9C9C13A5-35F5-46E1-93A0-D78D09ED0FA8}" type="presParOf" srcId="{B175081C-1289-4E19-B835-FDF13355A981}" destId="{35AA99DD-BBFC-467B-A4FE-23947C90458F}" srcOrd="2" destOrd="0" presId="urn:microsoft.com/office/officeart/2008/layout/BendingPictureCaptionList"/>
    <dgm:cxn modelId="{320F9ADB-443B-44DA-91E7-02E9EBEF354B}" type="presParOf" srcId="{35AA99DD-BBFC-467B-A4FE-23947C90458F}" destId="{C098DD4F-9CB3-4202-8814-F30C20547450}" srcOrd="0" destOrd="0" presId="urn:microsoft.com/office/officeart/2008/layout/BendingPictureCaptionList"/>
    <dgm:cxn modelId="{BDF61C4D-EA46-493C-A74D-01A67FB8FBC9}" type="presParOf" srcId="{35AA99DD-BBFC-467B-A4FE-23947C90458F}" destId="{F8DFFAF8-C8AC-4869-A207-1EB892EBD2DB}" srcOrd="1" destOrd="0" presId="urn:microsoft.com/office/officeart/2008/layout/BendingPictureCaptionList"/>
    <dgm:cxn modelId="{344C091F-4128-46F1-A6D5-BA8CA940B7FF}" type="presParOf" srcId="{B175081C-1289-4E19-B835-FDF13355A981}" destId="{2B19B714-319A-4CC4-A231-2A9E97D74E61}" srcOrd="3" destOrd="0" presId="urn:microsoft.com/office/officeart/2008/layout/BendingPictureCaptionList"/>
    <dgm:cxn modelId="{C4BC88D4-D005-493B-BE09-C0206202CE0A}" type="presParOf" srcId="{B175081C-1289-4E19-B835-FDF13355A981}" destId="{16928990-A43F-4258-A08E-B3BBB39A36EA}" srcOrd="4" destOrd="0" presId="urn:microsoft.com/office/officeart/2008/layout/BendingPictureCaptionList"/>
    <dgm:cxn modelId="{7081C847-FB38-4BB1-A982-A39CEBD13174}" type="presParOf" srcId="{16928990-A43F-4258-A08E-B3BBB39A36EA}" destId="{3E3450D4-76E1-4B57-A172-A4692C47E2BB}" srcOrd="0" destOrd="0" presId="urn:microsoft.com/office/officeart/2008/layout/BendingPictureCaptionList"/>
    <dgm:cxn modelId="{9083CC7C-6C19-4413-AFB5-9E3A0A4401B5}" type="presParOf" srcId="{16928990-A43F-4258-A08E-B3BBB39A36EA}" destId="{661B317B-678A-4BDF-A09A-59D4B67768FF}" srcOrd="1" destOrd="0" presId="urn:microsoft.com/office/officeart/2008/layout/BendingPictureCaptionList"/>
    <dgm:cxn modelId="{EA24C017-9FA6-4FE0-AFC1-AF72FABCBB95}" type="presParOf" srcId="{B175081C-1289-4E19-B835-FDF13355A981}" destId="{E15A96AD-BE43-4201-BB42-E0A20CB8E70C}" srcOrd="5" destOrd="0" presId="urn:microsoft.com/office/officeart/2008/layout/BendingPictureCaptionList"/>
    <dgm:cxn modelId="{AFBB7A76-9D5F-4E91-BC26-254B1D8BD645}" type="presParOf" srcId="{B175081C-1289-4E19-B835-FDF13355A981}" destId="{55D637D4-02BC-4677-B30B-651C89358BEB}" srcOrd="6" destOrd="0" presId="urn:microsoft.com/office/officeart/2008/layout/BendingPictureCaptionList"/>
    <dgm:cxn modelId="{0C1D9E81-4793-43B2-ACBC-43BE52805639}" type="presParOf" srcId="{55D637D4-02BC-4677-B30B-651C89358BEB}" destId="{540EBF66-DDFE-4FB3-B610-0C485A3DF314}" srcOrd="0" destOrd="0" presId="urn:microsoft.com/office/officeart/2008/layout/BendingPictureCaptionList"/>
    <dgm:cxn modelId="{16908545-9086-466C-AEC4-1CA363AFE495}" type="presParOf" srcId="{55D637D4-02BC-4677-B30B-651C89358BEB}" destId="{687F1759-DA1E-48A5-95F9-0E6BBF87DFA4}" srcOrd="1" destOrd="0" presId="urn:microsoft.com/office/officeart/2008/layout/BendingPictureCaptionList"/>
    <dgm:cxn modelId="{AB3644E5-25DC-4818-BCEB-07474DA520D7}" type="presParOf" srcId="{B175081C-1289-4E19-B835-FDF13355A981}" destId="{854080E9-E2B7-4492-A76F-2EAA34701501}" srcOrd="7" destOrd="0" presId="urn:microsoft.com/office/officeart/2008/layout/BendingPictureCaptionList"/>
    <dgm:cxn modelId="{38C90CAB-84F1-4090-A698-5CBC57190247}" type="presParOf" srcId="{B175081C-1289-4E19-B835-FDF13355A981}" destId="{AF78CF46-F9D6-4270-9502-CAA1CA5AEF90}" srcOrd="8" destOrd="0" presId="urn:microsoft.com/office/officeart/2008/layout/BendingPictureCaptionList"/>
    <dgm:cxn modelId="{3D340A78-1516-45D1-9F3E-580C009576BE}" type="presParOf" srcId="{AF78CF46-F9D6-4270-9502-CAA1CA5AEF90}" destId="{8BE546CC-7BD9-4009-9CFE-6F63B518D86B}" srcOrd="0" destOrd="0" presId="urn:microsoft.com/office/officeart/2008/layout/BendingPictureCaptionList"/>
    <dgm:cxn modelId="{979105F2-1097-43DD-A038-B941D7B36D9C}" type="presParOf" srcId="{AF78CF46-F9D6-4270-9502-CAA1CA5AEF90}" destId="{F2FF673A-E5BC-4878-A733-B9610D51D01D}" srcOrd="1" destOrd="0" presId="urn:microsoft.com/office/officeart/2008/layout/BendingPictureCaptionList"/>
    <dgm:cxn modelId="{5A34ACBE-AE28-4FFB-B9DD-308B20D23DAB}" type="presParOf" srcId="{B175081C-1289-4E19-B835-FDF13355A981}" destId="{B26428F6-1C52-496B-89F1-AFE896B44754}" srcOrd="9" destOrd="0" presId="urn:microsoft.com/office/officeart/2008/layout/BendingPictureCaptionList"/>
    <dgm:cxn modelId="{895A8E6E-520B-470A-8D18-FE81E0749A11}" type="presParOf" srcId="{B175081C-1289-4E19-B835-FDF13355A981}" destId="{D125F089-5C49-4967-A6FF-EFD7DF3355A2}" srcOrd="10" destOrd="0" presId="urn:microsoft.com/office/officeart/2008/layout/BendingPictureCaptionList"/>
    <dgm:cxn modelId="{FCBC8114-A626-42B7-BE3E-5C38C6729A7C}" type="presParOf" srcId="{D125F089-5C49-4967-A6FF-EFD7DF3355A2}" destId="{62D1ABC2-51EF-464B-9040-3157232FC03D}" srcOrd="0" destOrd="0" presId="urn:microsoft.com/office/officeart/2008/layout/BendingPictureCaptionList"/>
    <dgm:cxn modelId="{5362BEEE-DBFF-4407-9923-6387588FE529}" type="presParOf" srcId="{D125F089-5C49-4967-A6FF-EFD7DF3355A2}" destId="{094E3F15-B61E-4EEA-8F12-F1062E3E8BF9}" srcOrd="1" destOrd="0" presId="urn:microsoft.com/office/officeart/2008/layout/BendingPictureCaptionList"/>
    <dgm:cxn modelId="{8D059D53-F813-4512-8E51-BB81645DAC5B}" type="presParOf" srcId="{B175081C-1289-4E19-B835-FDF13355A981}" destId="{D909257F-EFA0-44BF-BAD1-3ECED6B8BC72}" srcOrd="11" destOrd="0" presId="urn:microsoft.com/office/officeart/2008/layout/BendingPictureCaptionList"/>
    <dgm:cxn modelId="{B2D28047-7457-4C6A-BAF4-7AE1754E7104}" type="presParOf" srcId="{B175081C-1289-4E19-B835-FDF13355A981}" destId="{B87CD9A5-A1AB-45C4-8A94-034CFFC01046}" srcOrd="12" destOrd="0" presId="urn:microsoft.com/office/officeart/2008/layout/BendingPictureCaptionList"/>
    <dgm:cxn modelId="{79E477AA-85F0-46F8-B181-B6BA0D76C1BC}" type="presParOf" srcId="{B87CD9A5-A1AB-45C4-8A94-034CFFC01046}" destId="{573E8145-F526-4074-A6D4-2E9E9184A40F}" srcOrd="0" destOrd="0" presId="urn:microsoft.com/office/officeart/2008/layout/BendingPictureCaptionList"/>
    <dgm:cxn modelId="{7DDE4141-05F1-4489-A8C5-F8EA8547FD62}" type="presParOf" srcId="{B87CD9A5-A1AB-45C4-8A94-034CFFC01046}" destId="{92C963E2-324E-4127-AE36-D7FFBCAD7846}" srcOrd="1" destOrd="0" presId="urn:microsoft.com/office/officeart/2008/layout/BendingPictureCaptionList"/>
    <dgm:cxn modelId="{2CC59810-0CDD-4B99-8B35-16218F415056}" type="presParOf" srcId="{B175081C-1289-4E19-B835-FDF13355A981}" destId="{808CBAE0-3987-4748-8141-48D908ECCC75}" srcOrd="13" destOrd="0" presId="urn:microsoft.com/office/officeart/2008/layout/BendingPictureCaptionList"/>
    <dgm:cxn modelId="{E58F66C1-0832-4A6D-87D2-14B99A04EA06}" type="presParOf" srcId="{B175081C-1289-4E19-B835-FDF13355A981}" destId="{DDDC4417-8E29-4B15-9E4F-06246402028E}" srcOrd="14" destOrd="0" presId="urn:microsoft.com/office/officeart/2008/layout/BendingPictureCaptionList"/>
    <dgm:cxn modelId="{609A9842-7407-4CF3-A1FE-989B7C25C2CB}" type="presParOf" srcId="{DDDC4417-8E29-4B15-9E4F-06246402028E}" destId="{335364FA-ED0F-4929-97A7-F024678EDEB6}" srcOrd="0" destOrd="0" presId="urn:microsoft.com/office/officeart/2008/layout/BendingPictureCaptionList"/>
    <dgm:cxn modelId="{F7EFF85A-C851-4E4A-983F-991BF149535E}" type="presParOf" srcId="{DDDC4417-8E29-4B15-9E4F-06246402028E}" destId="{2243F46E-6E92-4D54-983A-5DAAF08D8BA9}" srcOrd="1" destOrd="0" presId="urn:microsoft.com/office/officeart/2008/layout/BendingPictureCaption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1ED0A-1A7D-4064-9989-B54ED6A9332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0D331C1A-0B95-42C1-B8C0-50D873B01B0D}">
      <dgm:prSet phldrT="[Text]"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800" b="1"/>
            <a:t>Dr. Chloé Bois </a:t>
          </a:r>
        </a:p>
        <a:p>
          <a:r>
            <a:rPr lang="fr-FR" sz="800"/>
            <a:t>ICI (CA)</a:t>
          </a:r>
          <a:endParaRPr lang="de-DE" sz="800"/>
        </a:p>
      </dgm:t>
    </dgm:pt>
    <dgm:pt modelId="{DA68AEB9-0649-4514-BE13-9100B52B9C44}" type="parTrans" cxnId="{ED0F5385-BE8B-4034-A4BD-488F3343DF74}">
      <dgm:prSet/>
      <dgm:spPr/>
      <dgm:t>
        <a:bodyPr/>
        <a:lstStyle/>
        <a:p>
          <a:endParaRPr lang="de-DE"/>
        </a:p>
      </dgm:t>
    </dgm:pt>
    <dgm:pt modelId="{090B9CA2-357B-4599-AAF6-7216843B60D9}" type="sibTrans" cxnId="{ED0F5385-BE8B-4034-A4BD-488F3343DF74}">
      <dgm:prSet/>
      <dgm:spPr/>
      <dgm:t>
        <a:bodyPr/>
        <a:lstStyle/>
        <a:p>
          <a:endParaRPr lang="de-DE"/>
        </a:p>
      </dgm:t>
    </dgm:pt>
    <dgm:pt modelId="{6E470DE8-5CD3-45E7-89B3-7F8F8ED4F821}">
      <dgm:prSet phldrT="[Text]"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de-DE" sz="800" b="1"/>
            <a:t>Dr. Carsten L. Herzhoff</a:t>
          </a:r>
          <a:br>
            <a:rPr lang="de-DE" sz="800"/>
          </a:br>
          <a:r>
            <a:rPr lang="de-DE" sz="800"/>
            <a:t>Lohmann (DE)</a:t>
          </a:r>
        </a:p>
      </dgm:t>
    </dgm:pt>
    <dgm:pt modelId="{837419D4-1F9B-4913-9B29-4342602714DE}" type="parTrans" cxnId="{EB5E3813-95C3-4E1C-9AAE-8FC17E9A22A5}">
      <dgm:prSet/>
      <dgm:spPr/>
      <dgm:t>
        <a:bodyPr/>
        <a:lstStyle/>
        <a:p>
          <a:endParaRPr lang="de-DE"/>
        </a:p>
      </dgm:t>
    </dgm:pt>
    <dgm:pt modelId="{B1881401-769C-4B0F-BBC0-2059C9ED5C92}" type="sibTrans" cxnId="{EB5E3813-95C3-4E1C-9AAE-8FC17E9A22A5}">
      <dgm:prSet/>
      <dgm:spPr/>
      <dgm:t>
        <a:bodyPr/>
        <a:lstStyle/>
        <a:p>
          <a:endParaRPr lang="de-DE"/>
        </a:p>
      </dgm:t>
    </dgm:pt>
    <dgm:pt modelId="{C7632005-F462-46A4-B3F3-A96A9D740E4E}">
      <dgm:prSet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de-DE" sz="800" b="1" dirty="0"/>
            <a:t>Dr. Luke Pan</a:t>
          </a:r>
          <a:br>
            <a:rPr lang="de-DE" sz="800" dirty="0"/>
          </a:br>
          <a:r>
            <a:rPr lang="de-DE" sz="800" dirty="0"/>
            <a:t>Zhejiang Brilliant </a:t>
          </a:r>
          <a:r>
            <a:rPr lang="de-DE" sz="800" dirty="0" err="1"/>
            <a:t>Optoelectronic</a:t>
          </a:r>
          <a:r>
            <a:rPr lang="de-DE" sz="800" dirty="0"/>
            <a:t> (CN)</a:t>
          </a:r>
        </a:p>
      </dgm:t>
    </dgm:pt>
    <dgm:pt modelId="{F1F346C1-65D0-49B8-A6FC-FD40701D096C}" type="parTrans" cxnId="{34656132-D61F-41FA-AAB7-054F74FB964D}">
      <dgm:prSet/>
      <dgm:spPr/>
      <dgm:t>
        <a:bodyPr/>
        <a:lstStyle/>
        <a:p>
          <a:endParaRPr lang="de-DE"/>
        </a:p>
      </dgm:t>
    </dgm:pt>
    <dgm:pt modelId="{FD41BAC9-25CA-46AB-9D19-946F6390B979}" type="sibTrans" cxnId="{34656132-D61F-41FA-AAB7-054F74FB964D}">
      <dgm:prSet/>
      <dgm:spPr/>
      <dgm:t>
        <a:bodyPr/>
        <a:lstStyle/>
        <a:p>
          <a:endParaRPr lang="de-DE"/>
        </a:p>
      </dgm:t>
    </dgm:pt>
    <dgm:pt modelId="{7F961853-E0B3-4460-A944-386D5E8F8A6E}">
      <dgm:prSet custT="1"/>
      <dgm:spPr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>
          <a:noFill/>
        </a:ln>
      </dgm:spPr>
      <dgm:t>
        <a:bodyPr/>
        <a:lstStyle/>
        <a:p>
          <a:r>
            <a:rPr lang="de-DE" sz="800" b="1"/>
            <a:t>Dr. Alain Schumacher</a:t>
          </a:r>
          <a:br>
            <a:rPr lang="de-DE" sz="800"/>
          </a:br>
          <a:r>
            <a:rPr lang="de-DE" sz="800"/>
            <a:t>IEE (LU)</a:t>
          </a:r>
        </a:p>
      </dgm:t>
    </dgm:pt>
    <dgm:pt modelId="{DFC496A5-DDD3-45B7-9E90-97E0773E9563}" type="parTrans" cxnId="{E4319540-D6D5-4D62-905C-7F99D7FA750E}">
      <dgm:prSet/>
      <dgm:spPr/>
      <dgm:t>
        <a:bodyPr/>
        <a:lstStyle/>
        <a:p>
          <a:endParaRPr lang="de-DE"/>
        </a:p>
      </dgm:t>
    </dgm:pt>
    <dgm:pt modelId="{9CBA0362-D56B-4939-AB22-D1F3B3F5EBF6}" type="sibTrans" cxnId="{E4319540-D6D5-4D62-905C-7F99D7FA750E}">
      <dgm:prSet/>
      <dgm:spPr/>
      <dgm:t>
        <a:bodyPr/>
        <a:lstStyle/>
        <a:p>
          <a:endParaRPr lang="de-DE"/>
        </a:p>
      </dgm:t>
    </dgm:pt>
    <dgm:pt modelId="{7BF4F5AA-50BA-4120-BEDB-155886CDBB9E}" type="pres">
      <dgm:prSet presAssocID="{1AA1ED0A-1A7D-4064-9989-B54ED6A93323}" presName="Name0" presStyleCnt="0">
        <dgm:presLayoutVars>
          <dgm:dir/>
          <dgm:resizeHandles val="exact"/>
        </dgm:presLayoutVars>
      </dgm:prSet>
      <dgm:spPr/>
    </dgm:pt>
    <dgm:pt modelId="{4BEECC96-8E1B-4D1E-B10A-29DFF55BC2CB}" type="pres">
      <dgm:prSet presAssocID="{7F961853-E0B3-4460-A944-386D5E8F8A6E}" presName="composite" presStyleCnt="0"/>
      <dgm:spPr/>
    </dgm:pt>
    <dgm:pt modelId="{CA187658-ACA1-4448-82E4-538788332817}" type="pres">
      <dgm:prSet presAssocID="{7F961853-E0B3-4460-A944-386D5E8F8A6E}" presName="rect1" presStyleLbl="bgImgPlace1" presStyleIdx="0" presStyleCnt="4" custLinFactNeighborX="2104"/>
      <dgm:spPr>
        <a:blipFill dpi="0" rotWithShape="1">
          <a:blip xmlns:r="http://schemas.openxmlformats.org/officeDocument/2006/relationships" r:embed="rId1"/>
          <a:srcRect/>
          <a:stretch>
            <a:fillRect t="-7904" b="-16096"/>
          </a:stretch>
        </a:blipFill>
        <a:ln>
          <a:noFill/>
        </a:ln>
      </dgm:spPr>
    </dgm:pt>
    <dgm:pt modelId="{6E8F5752-0EAE-41A0-ABB0-ED56DA4E7675}" type="pres">
      <dgm:prSet presAssocID="{7F961853-E0B3-4460-A944-386D5E8F8A6E}" presName="wedgeRectCallout1" presStyleLbl="node1" presStyleIdx="0" presStyleCnt="4" custLinFactNeighborX="-2346">
        <dgm:presLayoutVars>
          <dgm:bulletEnabled val="1"/>
        </dgm:presLayoutVars>
      </dgm:prSet>
      <dgm:spPr/>
    </dgm:pt>
    <dgm:pt modelId="{49D6BB4A-DDCC-4B47-924E-466E7D2A3219}" type="pres">
      <dgm:prSet presAssocID="{9CBA0362-D56B-4939-AB22-D1F3B3F5EBF6}" presName="sibTrans" presStyleCnt="0"/>
      <dgm:spPr/>
    </dgm:pt>
    <dgm:pt modelId="{4E4B307F-E5BD-420B-A19D-C5DC9AEC434E}" type="pres">
      <dgm:prSet presAssocID="{0D331C1A-0B95-42C1-B8C0-50D873B01B0D}" presName="composite" presStyleCnt="0"/>
      <dgm:spPr/>
    </dgm:pt>
    <dgm:pt modelId="{9597ED2E-8FE1-4509-B4A6-B9D17603BCA8}" type="pres">
      <dgm:prSet presAssocID="{0D331C1A-0B95-42C1-B8C0-50D873B01B0D}" presName="rect1" presStyleLbl="bgImgPlace1" presStyleIdx="1" presStyleCnt="4"/>
      <dgm:spPr>
        <a:blipFill dpi="0" rotWithShape="1">
          <a:blip xmlns:r="http://schemas.openxmlformats.org/officeDocument/2006/relationships" r:embed="rId2"/>
          <a:srcRect/>
          <a:stretch>
            <a:fillRect l="-1362" t="-8381" r="1362" b="-23619"/>
          </a:stretch>
        </a:blipFill>
        <a:ln>
          <a:noFill/>
        </a:ln>
      </dgm:spPr>
    </dgm:pt>
    <dgm:pt modelId="{6AB2D77B-74CC-4242-BADB-D28E845255EF}" type="pres">
      <dgm:prSet presAssocID="{0D331C1A-0B95-42C1-B8C0-50D873B01B0D}" presName="wedgeRectCallout1" presStyleLbl="node1" presStyleIdx="1" presStyleCnt="4" custLinFactNeighborX="-5474">
        <dgm:presLayoutVars>
          <dgm:bulletEnabled val="1"/>
        </dgm:presLayoutVars>
      </dgm:prSet>
      <dgm:spPr/>
    </dgm:pt>
    <dgm:pt modelId="{D543BE75-5D2D-46B8-B398-8AE0677745A4}" type="pres">
      <dgm:prSet presAssocID="{090B9CA2-357B-4599-AAF6-7216843B60D9}" presName="sibTrans" presStyleCnt="0"/>
      <dgm:spPr/>
    </dgm:pt>
    <dgm:pt modelId="{C65FC781-B9D0-45E9-80B5-B5D68DE2B5D2}" type="pres">
      <dgm:prSet presAssocID="{C7632005-F462-46A4-B3F3-A96A9D740E4E}" presName="composite" presStyleCnt="0"/>
      <dgm:spPr/>
    </dgm:pt>
    <dgm:pt modelId="{F98ABE74-D464-4859-A340-9286F1B4CF1D}" type="pres">
      <dgm:prSet presAssocID="{C7632005-F462-46A4-B3F3-A96A9D740E4E}" presName="rect1" presStyleLbl="bgImgPlace1" presStyleIdx="2" presStyleCnt="4"/>
      <dgm:spPr>
        <a:blipFill dpi="0" rotWithShape="1">
          <a:blip xmlns:r="http://schemas.openxmlformats.org/officeDocument/2006/relationships" r:embed="rId3"/>
          <a:srcRect/>
          <a:stretch>
            <a:fillRect l="-29142" t="-85985" r="-19727" b="-16476"/>
          </a:stretch>
        </a:blipFill>
        <a:ln>
          <a:noFill/>
        </a:ln>
      </dgm:spPr>
    </dgm:pt>
    <dgm:pt modelId="{E4E365A9-07A6-40E7-AEC5-D47AC24BD17B}" type="pres">
      <dgm:prSet presAssocID="{C7632005-F462-46A4-B3F3-A96A9D740E4E}" presName="wedgeRectCallout1" presStyleLbl="node1" presStyleIdx="2" presStyleCnt="4" custLinFactNeighborX="-3128">
        <dgm:presLayoutVars>
          <dgm:bulletEnabled val="1"/>
        </dgm:presLayoutVars>
      </dgm:prSet>
      <dgm:spPr/>
    </dgm:pt>
    <dgm:pt modelId="{C51C5A43-B588-4615-8CC1-8D991C6D9317}" type="pres">
      <dgm:prSet presAssocID="{FD41BAC9-25CA-46AB-9D19-946F6390B979}" presName="sibTrans" presStyleCnt="0"/>
      <dgm:spPr/>
    </dgm:pt>
    <dgm:pt modelId="{66C01AE1-D833-4CA3-A0FC-53082B11A12D}" type="pres">
      <dgm:prSet presAssocID="{6E470DE8-5CD3-45E7-89B3-7F8F8ED4F821}" presName="composite" presStyleCnt="0"/>
      <dgm:spPr/>
    </dgm:pt>
    <dgm:pt modelId="{EA7AFF4F-B7F1-4D15-BFD8-6890D09CBA04}" type="pres">
      <dgm:prSet presAssocID="{6E470DE8-5CD3-45E7-89B3-7F8F8ED4F821}" presName="rect1" presStyleLbl="bgImgPlace1" presStyleIdx="3" presStyleCnt="4"/>
      <dgm:spPr>
        <a:blipFill dpi="0" rotWithShape="1">
          <a:blip xmlns:r="http://schemas.openxmlformats.org/officeDocument/2006/relationships" r:embed="rId4"/>
          <a:srcRect/>
          <a:stretch>
            <a:fillRect l="-10083" t="-29095" r="-27251" b="-65919"/>
          </a:stretch>
        </a:blipFill>
        <a:ln>
          <a:noFill/>
        </a:ln>
      </dgm:spPr>
    </dgm:pt>
    <dgm:pt modelId="{F920E451-21C2-4782-BACA-077F2A817CAA}" type="pres">
      <dgm:prSet presAssocID="{6E470DE8-5CD3-45E7-89B3-7F8F8ED4F821}" presName="wedgeRectCallout1" presStyleLbl="node1" presStyleIdx="3" presStyleCnt="4" custLinFactNeighborX="-3910">
        <dgm:presLayoutVars>
          <dgm:bulletEnabled val="1"/>
        </dgm:presLayoutVars>
      </dgm:prSet>
      <dgm:spPr/>
    </dgm:pt>
  </dgm:ptLst>
  <dgm:cxnLst>
    <dgm:cxn modelId="{EB5E3813-95C3-4E1C-9AAE-8FC17E9A22A5}" srcId="{1AA1ED0A-1A7D-4064-9989-B54ED6A93323}" destId="{6E470DE8-5CD3-45E7-89B3-7F8F8ED4F821}" srcOrd="3" destOrd="0" parTransId="{837419D4-1F9B-4913-9B29-4342602714DE}" sibTransId="{B1881401-769C-4B0F-BBC0-2059C9ED5C92}"/>
    <dgm:cxn modelId="{279D0B2B-DD01-4E86-92B3-CC0F77311713}" type="presOf" srcId="{7F961853-E0B3-4460-A944-386D5E8F8A6E}" destId="{6E8F5752-0EAE-41A0-ABB0-ED56DA4E7675}" srcOrd="0" destOrd="0" presId="urn:microsoft.com/office/officeart/2008/layout/BendingPictureCaptionList"/>
    <dgm:cxn modelId="{34656132-D61F-41FA-AAB7-054F74FB964D}" srcId="{1AA1ED0A-1A7D-4064-9989-B54ED6A93323}" destId="{C7632005-F462-46A4-B3F3-A96A9D740E4E}" srcOrd="2" destOrd="0" parTransId="{F1F346C1-65D0-49B8-A6FC-FD40701D096C}" sibTransId="{FD41BAC9-25CA-46AB-9D19-946F6390B979}"/>
    <dgm:cxn modelId="{E4319540-D6D5-4D62-905C-7F99D7FA750E}" srcId="{1AA1ED0A-1A7D-4064-9989-B54ED6A93323}" destId="{7F961853-E0B3-4460-A944-386D5E8F8A6E}" srcOrd="0" destOrd="0" parTransId="{DFC496A5-DDD3-45B7-9E90-97E0773E9563}" sibTransId="{9CBA0362-D56B-4939-AB22-D1F3B3F5EBF6}"/>
    <dgm:cxn modelId="{40C1436B-84B6-47A1-BC77-B5AA11B96F8F}" type="presOf" srcId="{C7632005-F462-46A4-B3F3-A96A9D740E4E}" destId="{E4E365A9-07A6-40E7-AEC5-D47AC24BD17B}" srcOrd="0" destOrd="0" presId="urn:microsoft.com/office/officeart/2008/layout/BendingPictureCaptionList"/>
    <dgm:cxn modelId="{BD993173-79C5-4677-B8C3-14436D9F2A6D}" type="presOf" srcId="{6E470DE8-5CD3-45E7-89B3-7F8F8ED4F821}" destId="{F920E451-21C2-4782-BACA-077F2A817CAA}" srcOrd="0" destOrd="0" presId="urn:microsoft.com/office/officeart/2008/layout/BendingPictureCaptionList"/>
    <dgm:cxn modelId="{ED0F5385-BE8B-4034-A4BD-488F3343DF74}" srcId="{1AA1ED0A-1A7D-4064-9989-B54ED6A93323}" destId="{0D331C1A-0B95-42C1-B8C0-50D873B01B0D}" srcOrd="1" destOrd="0" parTransId="{DA68AEB9-0649-4514-BE13-9100B52B9C44}" sibTransId="{090B9CA2-357B-4599-AAF6-7216843B60D9}"/>
    <dgm:cxn modelId="{D2D58F9C-6411-4B13-9418-4D93BDAF6DE6}" type="presOf" srcId="{0D331C1A-0B95-42C1-B8C0-50D873B01B0D}" destId="{6AB2D77B-74CC-4242-BADB-D28E845255EF}" srcOrd="0" destOrd="0" presId="urn:microsoft.com/office/officeart/2008/layout/BendingPictureCaptionList"/>
    <dgm:cxn modelId="{D0F9DEB6-4E34-4779-97C6-8B34857109F6}" type="presOf" srcId="{1AA1ED0A-1A7D-4064-9989-B54ED6A93323}" destId="{7BF4F5AA-50BA-4120-BEDB-155886CDBB9E}" srcOrd="0" destOrd="0" presId="urn:microsoft.com/office/officeart/2008/layout/BendingPictureCaptionList"/>
    <dgm:cxn modelId="{F47D72A3-356F-4673-9B2F-AAEA8D27A071}" type="presParOf" srcId="{7BF4F5AA-50BA-4120-BEDB-155886CDBB9E}" destId="{4BEECC96-8E1B-4D1E-B10A-29DFF55BC2CB}" srcOrd="0" destOrd="0" presId="urn:microsoft.com/office/officeart/2008/layout/BendingPictureCaptionList"/>
    <dgm:cxn modelId="{AED58028-73B0-438F-9CB9-E8BC8A058F90}" type="presParOf" srcId="{4BEECC96-8E1B-4D1E-B10A-29DFF55BC2CB}" destId="{CA187658-ACA1-4448-82E4-538788332817}" srcOrd="0" destOrd="0" presId="urn:microsoft.com/office/officeart/2008/layout/BendingPictureCaptionList"/>
    <dgm:cxn modelId="{63DE8CC8-C2D1-4CDF-BC75-72209203040F}" type="presParOf" srcId="{4BEECC96-8E1B-4D1E-B10A-29DFF55BC2CB}" destId="{6E8F5752-0EAE-41A0-ABB0-ED56DA4E7675}" srcOrd="1" destOrd="0" presId="urn:microsoft.com/office/officeart/2008/layout/BendingPictureCaptionList"/>
    <dgm:cxn modelId="{2F925686-D652-407A-BC95-1691FB521CE9}" type="presParOf" srcId="{7BF4F5AA-50BA-4120-BEDB-155886CDBB9E}" destId="{49D6BB4A-DDCC-4B47-924E-466E7D2A3219}" srcOrd="1" destOrd="0" presId="urn:microsoft.com/office/officeart/2008/layout/BendingPictureCaptionList"/>
    <dgm:cxn modelId="{F18B7263-8DC8-463C-8240-C6CF69B32E25}" type="presParOf" srcId="{7BF4F5AA-50BA-4120-BEDB-155886CDBB9E}" destId="{4E4B307F-E5BD-420B-A19D-C5DC9AEC434E}" srcOrd="2" destOrd="0" presId="urn:microsoft.com/office/officeart/2008/layout/BendingPictureCaptionList"/>
    <dgm:cxn modelId="{54839DF7-6E8A-4A86-B56B-E0B491F2C270}" type="presParOf" srcId="{4E4B307F-E5BD-420B-A19D-C5DC9AEC434E}" destId="{9597ED2E-8FE1-4509-B4A6-B9D17603BCA8}" srcOrd="0" destOrd="0" presId="urn:microsoft.com/office/officeart/2008/layout/BendingPictureCaptionList"/>
    <dgm:cxn modelId="{48445E2D-518E-484C-A85F-CC6F9179254D}" type="presParOf" srcId="{4E4B307F-E5BD-420B-A19D-C5DC9AEC434E}" destId="{6AB2D77B-74CC-4242-BADB-D28E845255EF}" srcOrd="1" destOrd="0" presId="urn:microsoft.com/office/officeart/2008/layout/BendingPictureCaptionList"/>
    <dgm:cxn modelId="{F924E86C-D2AC-43F9-99DA-58A0CCCB5A42}" type="presParOf" srcId="{7BF4F5AA-50BA-4120-BEDB-155886CDBB9E}" destId="{D543BE75-5D2D-46B8-B398-8AE0677745A4}" srcOrd="3" destOrd="0" presId="urn:microsoft.com/office/officeart/2008/layout/BendingPictureCaptionList"/>
    <dgm:cxn modelId="{BD1C4C45-B1B1-4805-8C85-D651F94EBEAE}" type="presParOf" srcId="{7BF4F5AA-50BA-4120-BEDB-155886CDBB9E}" destId="{C65FC781-B9D0-45E9-80B5-B5D68DE2B5D2}" srcOrd="4" destOrd="0" presId="urn:microsoft.com/office/officeart/2008/layout/BendingPictureCaptionList"/>
    <dgm:cxn modelId="{1C74A6AE-D740-47F7-8125-ACFFA8639FE0}" type="presParOf" srcId="{C65FC781-B9D0-45E9-80B5-B5D68DE2B5D2}" destId="{F98ABE74-D464-4859-A340-9286F1B4CF1D}" srcOrd="0" destOrd="0" presId="urn:microsoft.com/office/officeart/2008/layout/BendingPictureCaptionList"/>
    <dgm:cxn modelId="{6891D93E-2287-4FE4-85AD-7D4E5FB20B23}" type="presParOf" srcId="{C65FC781-B9D0-45E9-80B5-B5D68DE2B5D2}" destId="{E4E365A9-07A6-40E7-AEC5-D47AC24BD17B}" srcOrd="1" destOrd="0" presId="urn:microsoft.com/office/officeart/2008/layout/BendingPictureCaptionList"/>
    <dgm:cxn modelId="{37574F23-A0A8-41CF-BC7F-BA127C8F2B13}" type="presParOf" srcId="{7BF4F5AA-50BA-4120-BEDB-155886CDBB9E}" destId="{C51C5A43-B588-4615-8CC1-8D991C6D9317}" srcOrd="5" destOrd="0" presId="urn:microsoft.com/office/officeart/2008/layout/BendingPictureCaptionList"/>
    <dgm:cxn modelId="{C7FBBAC7-7B0A-48E0-9379-2299D96F7FCE}" type="presParOf" srcId="{7BF4F5AA-50BA-4120-BEDB-155886CDBB9E}" destId="{66C01AE1-D833-4CA3-A0FC-53082B11A12D}" srcOrd="6" destOrd="0" presId="urn:microsoft.com/office/officeart/2008/layout/BendingPictureCaptionList"/>
    <dgm:cxn modelId="{C3F298C3-5B41-40AA-AC68-87013F77AE06}" type="presParOf" srcId="{66C01AE1-D833-4CA3-A0FC-53082B11A12D}" destId="{EA7AFF4F-B7F1-4D15-BFD8-6890D09CBA04}" srcOrd="0" destOrd="0" presId="urn:microsoft.com/office/officeart/2008/layout/BendingPictureCaptionList"/>
    <dgm:cxn modelId="{946F07D8-DEAF-4642-AD89-8F715383084D}" type="presParOf" srcId="{66C01AE1-D833-4CA3-A0FC-53082B11A12D}" destId="{F920E451-21C2-4782-BACA-077F2A817CAA}" srcOrd="1" destOrd="0" presId="urn:microsoft.com/office/officeart/2008/layout/BendingPictureCaption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4014C-D6DD-4ED1-9969-EF48DD6E518B}">
      <dsp:nvSpPr>
        <dsp:cNvPr id="0" name=""/>
        <dsp:cNvSpPr/>
      </dsp:nvSpPr>
      <dsp:spPr>
        <a:xfrm>
          <a:off x="0" y="244"/>
          <a:ext cx="3587255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>
              <a:solidFill>
                <a:schemeClr val="tx1"/>
              </a:solidFill>
            </a:rPr>
            <a:t>Industrial </a:t>
          </a:r>
          <a:r>
            <a:rPr lang="de-DE" sz="2000" b="1" kern="1200" err="1">
              <a:solidFill>
                <a:schemeClr val="tx1"/>
              </a:solidFill>
            </a:rPr>
            <a:t>Themes</a:t>
          </a:r>
          <a:endParaRPr lang="de-DE" sz="2000" b="1" kern="1200">
            <a:solidFill>
              <a:schemeClr val="tx1"/>
            </a:solidFill>
          </a:endParaRPr>
        </a:p>
      </dsp:txBody>
      <dsp:txXfrm>
        <a:off x="31477" y="31721"/>
        <a:ext cx="3524301" cy="1011747"/>
      </dsp:txXfrm>
    </dsp:sp>
    <dsp:sp modelId="{DE0884F1-B775-41E8-9746-A3489EEC9BC2}">
      <dsp:nvSpPr>
        <dsp:cNvPr id="0" name=""/>
        <dsp:cNvSpPr/>
      </dsp:nvSpPr>
      <dsp:spPr>
        <a:xfrm>
          <a:off x="8592" y="1197931"/>
          <a:ext cx="3606762" cy="2456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FFFFFF"/>
              </a:solidFill>
            </a:rPr>
            <a:t>Industries: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</a:rPr>
            <a:t>- Automotive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</a:rPr>
            <a:t>- Consumer Electronics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</a:rPr>
            <a:t>- </a:t>
          </a:r>
          <a:r>
            <a:rPr lang="de-DE" sz="1400" kern="1200" dirty="0" err="1">
              <a:solidFill>
                <a:srgbClr val="FFFFFF"/>
              </a:solidFill>
            </a:rPr>
            <a:t>Healthcare</a:t>
          </a:r>
          <a:endParaRPr lang="de-DE" sz="1400" kern="1200" dirty="0">
            <a:solidFill>
              <a:srgbClr val="FFFFFF"/>
            </a:solidFill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</a:rPr>
            <a:t>- Smart </a:t>
          </a:r>
          <a:r>
            <a:rPr lang="de-DE" sz="1400" kern="1200" dirty="0" err="1">
              <a:solidFill>
                <a:srgbClr val="FFFFFF"/>
              </a:solidFill>
            </a:rPr>
            <a:t>Packaging</a:t>
          </a:r>
          <a:endParaRPr lang="de-DE" sz="1400" kern="1200" dirty="0">
            <a:solidFill>
              <a:srgbClr val="FFFFFF"/>
            </a:solidFill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Smart Buildings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Internet of Things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</a:t>
          </a:r>
          <a:r>
            <a:rPr lang="en-US" sz="1400" b="1" kern="1200" dirty="0">
              <a:solidFill>
                <a:srgbClr val="FFFF00"/>
              </a:solidFill>
              <a:latin typeface="Arial"/>
              <a:ea typeface="+mn-ea"/>
              <a:cs typeface="Arial"/>
            </a:rPr>
            <a:t>Defense</a:t>
          </a:r>
          <a:r>
            <a:rPr lang="en-US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 </a:t>
          </a:r>
          <a:r>
            <a:rPr lang="en-US" sz="1400" b="1" kern="1200" dirty="0">
              <a:solidFill>
                <a:srgbClr val="FFFF00"/>
              </a:solidFill>
              <a:latin typeface="Arial"/>
              <a:ea typeface="+mn-ea"/>
              <a:cs typeface="Arial"/>
            </a:rPr>
            <a:t>and Aerospace</a:t>
          </a:r>
          <a:endParaRPr lang="de-DE" sz="1400" b="1" kern="1200" dirty="0">
            <a:solidFill>
              <a:srgbClr val="FFFF00"/>
            </a:solidFill>
            <a:latin typeface="Arial"/>
            <a:ea typeface="+mn-ea"/>
            <a:cs typeface="Arial"/>
          </a:endParaRPr>
        </a:p>
      </dsp:txBody>
      <dsp:txXfrm>
        <a:off x="80535" y="1269874"/>
        <a:ext cx="3462876" cy="2312420"/>
      </dsp:txXfrm>
    </dsp:sp>
    <dsp:sp modelId="{5DE84702-9843-4FA0-B1CF-AE5FFB82B714}">
      <dsp:nvSpPr>
        <dsp:cNvPr id="0" name=""/>
        <dsp:cNvSpPr/>
      </dsp:nvSpPr>
      <dsp:spPr>
        <a:xfrm>
          <a:off x="95504" y="3779053"/>
          <a:ext cx="798408" cy="1075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solidFill>
                <a:srgbClr val="FFFFFF"/>
              </a:solidFill>
            </a:rPr>
            <a:t>Product Forecasts (current, short, medium and long term)</a:t>
          </a:r>
        </a:p>
      </dsp:txBody>
      <dsp:txXfrm>
        <a:off x="118889" y="3802438"/>
        <a:ext cx="751638" cy="1028318"/>
      </dsp:txXfrm>
    </dsp:sp>
    <dsp:sp modelId="{8E9FAABB-5053-4C63-8292-46A2F5059640}">
      <dsp:nvSpPr>
        <dsp:cNvPr id="0" name=""/>
        <dsp:cNvSpPr/>
      </dsp:nvSpPr>
      <dsp:spPr>
        <a:xfrm>
          <a:off x="3757776" y="0"/>
          <a:ext cx="7762710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F49100"/>
              </a:solidFill>
              <a:latin typeface="Arial"/>
              <a:ea typeface="+mn-ea"/>
              <a:cs typeface="Arial"/>
            </a:rPr>
            <a:t>Enabling Technologies</a:t>
          </a:r>
          <a:endParaRPr lang="de-DE" sz="2000" b="1" kern="1200">
            <a:solidFill>
              <a:srgbClr val="F49100"/>
            </a:solidFill>
            <a:latin typeface="Arial"/>
            <a:ea typeface="+mn-ea"/>
            <a:cs typeface="Arial"/>
          </a:endParaRPr>
        </a:p>
      </dsp:txBody>
      <dsp:txXfrm>
        <a:off x="3789253" y="31477"/>
        <a:ext cx="7699756" cy="1011747"/>
      </dsp:txXfrm>
    </dsp:sp>
    <dsp:sp modelId="{7E215DCD-892B-41E8-A979-88D700414BA5}">
      <dsp:nvSpPr>
        <dsp:cNvPr id="0" name=""/>
        <dsp:cNvSpPr/>
      </dsp:nvSpPr>
      <dsp:spPr>
        <a:xfrm>
          <a:off x="3783782" y="1223244"/>
          <a:ext cx="4206544" cy="24576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FFFFFF"/>
              </a:solidFill>
            </a:rPr>
            <a:t>Devices: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de-DE" sz="1400" b="0" kern="1200" dirty="0">
            <a:solidFill>
              <a:srgbClr val="FFFFFF"/>
            </a:solidFill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</a:rPr>
            <a:t>- Flexible &amp; OLED Displays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</a:rPr>
            <a:t>- Electronics &amp; Components </a:t>
          </a:r>
          <a:r>
            <a:rPr lang="de-DE" sz="1400" b="1" kern="1200" dirty="0">
              <a:solidFill>
                <a:srgbClr val="FFFF00"/>
              </a:solidFill>
            </a:rPr>
            <a:t>(+ Fuel Cells)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</a:rPr>
            <a:t>- Integrated Smart Systems and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</a:rPr>
            <a:t>   Hybrid Electronics Cluster</a:t>
          </a:r>
        </a:p>
      </dsp:txBody>
      <dsp:txXfrm>
        <a:off x="3855765" y="1295227"/>
        <a:ext cx="4062578" cy="2313716"/>
      </dsp:txXfrm>
    </dsp:sp>
    <dsp:sp modelId="{05A3CFF5-CEEE-491F-85C8-08C41DF6F399}">
      <dsp:nvSpPr>
        <dsp:cNvPr id="0" name=""/>
        <dsp:cNvSpPr/>
      </dsp:nvSpPr>
      <dsp:spPr>
        <a:xfrm>
          <a:off x="3853568" y="3816141"/>
          <a:ext cx="796598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Product Forecasts</a:t>
          </a:r>
          <a:br>
            <a:rPr lang="de-DE" sz="900" kern="1200">
              <a:solidFill>
                <a:srgbClr val="FFFFFF"/>
              </a:solidFill>
            </a:rPr>
          </a:br>
          <a:r>
            <a:rPr lang="de-DE" sz="900" kern="1200">
              <a:solidFill>
                <a:srgbClr val="FFFFFF"/>
              </a:solidFill>
            </a:rPr>
            <a:t>(current; short, medium,</a:t>
          </a:r>
          <a:br>
            <a:rPr lang="de-DE" sz="900" kern="1200">
              <a:solidFill>
                <a:srgbClr val="FFFFFF"/>
              </a:solidFill>
            </a:rPr>
          </a:br>
          <a:r>
            <a:rPr lang="de-DE" sz="900" kern="1200">
              <a:solidFill>
                <a:srgbClr val="FFFFFF"/>
              </a:solidFill>
            </a:rPr>
            <a:t>and long term)</a:t>
          </a:r>
          <a:endParaRPr lang="de-DE" sz="900" b="0" kern="1200">
            <a:solidFill>
              <a:srgbClr val="FFFFFF"/>
            </a:solidFill>
          </a:endParaRPr>
        </a:p>
      </dsp:txBody>
      <dsp:txXfrm>
        <a:off x="3876900" y="3839473"/>
        <a:ext cx="749934" cy="1028037"/>
      </dsp:txXfrm>
    </dsp:sp>
    <dsp:sp modelId="{AA29602C-1F2A-449E-B0A5-EBF0FF7318A8}">
      <dsp:nvSpPr>
        <dsp:cNvPr id="0" name=""/>
        <dsp:cNvSpPr/>
      </dsp:nvSpPr>
      <dsp:spPr>
        <a:xfrm>
          <a:off x="4683624" y="3816141"/>
          <a:ext cx="796598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Technology Readiness Levels</a:t>
          </a:r>
          <a:endParaRPr lang="de-DE" sz="900" b="0" kern="1200">
            <a:solidFill>
              <a:srgbClr val="FFFFFF"/>
            </a:solidFill>
          </a:endParaRPr>
        </a:p>
      </dsp:txBody>
      <dsp:txXfrm>
        <a:off x="4706956" y="3839473"/>
        <a:ext cx="749934" cy="1028037"/>
      </dsp:txXfrm>
    </dsp:sp>
    <dsp:sp modelId="{942074CE-ADA3-48C2-9790-CBBA6012F5F1}">
      <dsp:nvSpPr>
        <dsp:cNvPr id="0" name=""/>
        <dsp:cNvSpPr/>
      </dsp:nvSpPr>
      <dsp:spPr>
        <a:xfrm>
          <a:off x="5513680" y="3816141"/>
          <a:ext cx="796598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SWOT-Analysis</a:t>
          </a:r>
          <a:endParaRPr lang="de-DE" sz="900" b="0" kern="1200">
            <a:solidFill>
              <a:srgbClr val="FFFFFF"/>
            </a:solidFill>
          </a:endParaRPr>
        </a:p>
      </dsp:txBody>
      <dsp:txXfrm>
        <a:off x="5537012" y="3839473"/>
        <a:ext cx="749934" cy="1028037"/>
      </dsp:txXfrm>
    </dsp:sp>
    <dsp:sp modelId="{BFF32AB4-AC57-4B2D-BFEA-EECC543D2325}">
      <dsp:nvSpPr>
        <dsp:cNvPr id="0" name=""/>
        <dsp:cNvSpPr/>
      </dsp:nvSpPr>
      <dsp:spPr>
        <a:xfrm>
          <a:off x="6343736" y="3816141"/>
          <a:ext cx="911627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Key Technnology &amp; Application Parameters</a:t>
          </a:r>
          <a:endParaRPr lang="de-DE" sz="900" b="0" kern="1200">
            <a:solidFill>
              <a:srgbClr val="FFFFFF"/>
            </a:solidFill>
          </a:endParaRPr>
        </a:p>
      </dsp:txBody>
      <dsp:txXfrm>
        <a:off x="6370437" y="3842842"/>
        <a:ext cx="858225" cy="1021299"/>
      </dsp:txXfrm>
    </dsp:sp>
    <dsp:sp modelId="{B0688810-E5F1-4E72-B67D-08E158B14969}">
      <dsp:nvSpPr>
        <dsp:cNvPr id="0" name=""/>
        <dsp:cNvSpPr/>
      </dsp:nvSpPr>
      <dsp:spPr>
        <a:xfrm>
          <a:off x="7288821" y="3816141"/>
          <a:ext cx="796598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Key Challenges</a:t>
          </a:r>
          <a:endParaRPr lang="de-DE" sz="900" b="0" kern="1200">
            <a:solidFill>
              <a:srgbClr val="FFFFFF"/>
            </a:solidFill>
          </a:endParaRPr>
        </a:p>
      </dsp:txBody>
      <dsp:txXfrm>
        <a:off x="7312153" y="3839473"/>
        <a:ext cx="749934" cy="1028037"/>
      </dsp:txXfrm>
    </dsp:sp>
    <dsp:sp modelId="{D98948A9-46E3-4B8C-8582-0E3E345534BF}">
      <dsp:nvSpPr>
        <dsp:cNvPr id="0" name=""/>
        <dsp:cNvSpPr/>
      </dsp:nvSpPr>
      <dsp:spPr>
        <a:xfrm>
          <a:off x="8064123" y="1216702"/>
          <a:ext cx="3456363" cy="24441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FFFFFF"/>
              </a:solidFill>
            </a:rPr>
            <a:t>Technology Clusters:</a:t>
          </a:r>
          <a:br>
            <a:rPr lang="de-DE" sz="2000" b="1" kern="1200" dirty="0">
              <a:solidFill>
                <a:srgbClr val="FFFFFF"/>
              </a:solidFill>
            </a:rPr>
          </a:br>
          <a:endParaRPr lang="de-DE" sz="2000" b="1" kern="1200" dirty="0">
            <a:solidFill>
              <a:srgbClr val="FFFFFF"/>
            </a:solidFill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Functional</a:t>
          </a: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 Materials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Substrate Materials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Printing</a:t>
          </a: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, Coating and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Patterning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 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Techniques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Assembly</a:t>
          </a:r>
          <a:b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</a:b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</a:t>
          </a:r>
          <a:r>
            <a:rPr lang="de-DE" sz="1400" b="0" kern="1200" dirty="0" err="1">
              <a:solidFill>
                <a:srgbClr val="FFFFFF"/>
              </a:solidFill>
              <a:latin typeface="Arial"/>
              <a:ea typeface="+mn-ea"/>
              <a:cs typeface="Arial"/>
            </a:rPr>
            <a:t>Testing</a:t>
          </a: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 </a:t>
          </a:r>
          <a:r>
            <a:rPr lang="en-US" sz="1400" b="1" kern="1200" dirty="0">
              <a:solidFill>
                <a:srgbClr val="FFFF00"/>
              </a:solidFill>
              <a:latin typeface="Arial"/>
              <a:ea typeface="+mn-ea"/>
              <a:cs typeface="Arial"/>
            </a:rPr>
            <a:t>and Standardization</a:t>
          </a:r>
          <a:endParaRPr lang="de-DE" sz="1400" b="1" kern="1200" dirty="0">
            <a:solidFill>
              <a:srgbClr val="FFFF00"/>
            </a:solidFill>
            <a:latin typeface="Arial"/>
            <a:ea typeface="+mn-ea"/>
            <a:cs typeface="Arial"/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de-DE" sz="1400" b="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- Design and Simulation</a:t>
          </a:r>
        </a:p>
      </dsp:txBody>
      <dsp:txXfrm>
        <a:off x="8135709" y="1288288"/>
        <a:ext cx="3313191" cy="2300958"/>
      </dsp:txXfrm>
    </dsp:sp>
    <dsp:sp modelId="{638AFA8E-9964-419D-B206-75A208F4B44C}">
      <dsp:nvSpPr>
        <dsp:cNvPr id="0" name=""/>
        <dsp:cNvSpPr/>
      </dsp:nvSpPr>
      <dsp:spPr>
        <a:xfrm>
          <a:off x="8261986" y="3816386"/>
          <a:ext cx="796598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Key application areas</a:t>
          </a:r>
        </a:p>
      </dsp:txBody>
      <dsp:txXfrm>
        <a:off x="8285318" y="3839718"/>
        <a:ext cx="749934" cy="1028037"/>
      </dsp:txXfrm>
    </dsp:sp>
    <dsp:sp modelId="{11BC68B5-73A1-4E50-BCE4-4B10D66DC1AA}">
      <dsp:nvSpPr>
        <dsp:cNvPr id="0" name=""/>
        <dsp:cNvSpPr/>
      </dsp:nvSpPr>
      <dsp:spPr>
        <a:xfrm>
          <a:off x="9092042" y="3816386"/>
          <a:ext cx="796598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Key Application / Material / Technology Parameters</a:t>
          </a:r>
        </a:p>
      </dsp:txBody>
      <dsp:txXfrm>
        <a:off x="9115374" y="3839718"/>
        <a:ext cx="749934" cy="1028037"/>
      </dsp:txXfrm>
    </dsp:sp>
    <dsp:sp modelId="{B1951C52-9A3D-4C7F-8312-64DC6C3AC404}">
      <dsp:nvSpPr>
        <dsp:cNvPr id="0" name=""/>
        <dsp:cNvSpPr/>
      </dsp:nvSpPr>
      <dsp:spPr>
        <a:xfrm>
          <a:off x="9908652" y="3816386"/>
          <a:ext cx="796598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Key Challenges</a:t>
          </a:r>
        </a:p>
      </dsp:txBody>
      <dsp:txXfrm>
        <a:off x="9931984" y="3839718"/>
        <a:ext cx="749934" cy="1028037"/>
      </dsp:txXfrm>
    </dsp:sp>
    <dsp:sp modelId="{C5A8A266-31C4-4094-B4BE-4758C40B9172}">
      <dsp:nvSpPr>
        <dsp:cNvPr id="0" name=""/>
        <dsp:cNvSpPr/>
      </dsp:nvSpPr>
      <dsp:spPr>
        <a:xfrm>
          <a:off x="10723888" y="3816386"/>
          <a:ext cx="796598" cy="1074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>
              <a:solidFill>
                <a:srgbClr val="FFFFFF"/>
              </a:solidFill>
            </a:rPr>
            <a:t>Technology Levels</a:t>
          </a:r>
        </a:p>
      </dsp:txBody>
      <dsp:txXfrm>
        <a:off x="10747220" y="3839718"/>
        <a:ext cx="749934" cy="10280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7A87A-1125-4171-998F-A70012AC4BEC}">
      <dsp:nvSpPr>
        <dsp:cNvPr id="0" name=""/>
        <dsp:cNvSpPr/>
      </dsp:nvSpPr>
      <dsp:spPr>
        <a:xfrm>
          <a:off x="402853" y="1854"/>
          <a:ext cx="1310766" cy="104861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6115" t="-8703" r="-4912" b="-35632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1FA9E-3B05-4E6B-BA41-15A395048AC0}">
      <dsp:nvSpPr>
        <dsp:cNvPr id="0" name=""/>
        <dsp:cNvSpPr/>
      </dsp:nvSpPr>
      <dsp:spPr>
        <a:xfrm>
          <a:off x="484238" y="945606"/>
          <a:ext cx="1166581" cy="367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/>
            <a:t>Pawel Czabak</a:t>
          </a:r>
          <a:endParaRPr lang="de-DE" sz="800" b="1" kern="120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kern="1200"/>
            <a:t>LC Elektronik </a:t>
          </a:r>
          <a:r>
            <a:rPr lang="de-DE" sz="800" kern="1200"/>
            <a:t>(</a:t>
          </a:r>
          <a:r>
            <a:rPr lang="pl-PL" sz="800" kern="1200"/>
            <a:t>PL</a:t>
          </a:r>
          <a:r>
            <a:rPr lang="de-DE" sz="800" kern="1200"/>
            <a:t>)</a:t>
          </a:r>
          <a:r>
            <a:rPr lang="pl-PL" sz="800" b="1" kern="1200"/>
            <a:t> </a:t>
          </a:r>
          <a:endParaRPr lang="de-DE" sz="800" kern="1200"/>
        </a:p>
      </dsp:txBody>
      <dsp:txXfrm>
        <a:off x="484238" y="945606"/>
        <a:ext cx="1166581" cy="367014"/>
      </dsp:txXfrm>
    </dsp:sp>
    <dsp:sp modelId="{C098DD4F-9CB3-4202-8814-F30C20547450}">
      <dsp:nvSpPr>
        <dsp:cNvPr id="0" name=""/>
        <dsp:cNvSpPr/>
      </dsp:nvSpPr>
      <dsp:spPr>
        <a:xfrm>
          <a:off x="1844696" y="1854"/>
          <a:ext cx="1310766" cy="1048612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680" t="-8593" r="680" b="-23407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FFAF8-C8AC-4869-A207-1EB892EBD2DB}">
      <dsp:nvSpPr>
        <dsp:cNvPr id="0" name=""/>
        <dsp:cNvSpPr/>
      </dsp:nvSpPr>
      <dsp:spPr>
        <a:xfrm>
          <a:off x="1926081" y="945606"/>
          <a:ext cx="1166581" cy="367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 dirty="0"/>
            <a:t>Dr. Jérôme Gavillet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CEA </a:t>
          </a:r>
          <a:r>
            <a:rPr lang="de-DE" sz="800" kern="1200" dirty="0" err="1"/>
            <a:t>Liten</a:t>
          </a:r>
          <a:r>
            <a:rPr lang="de-DE" sz="800" kern="1200" dirty="0"/>
            <a:t> (FR)</a:t>
          </a:r>
        </a:p>
      </dsp:txBody>
      <dsp:txXfrm>
        <a:off x="1926081" y="945606"/>
        <a:ext cx="1166581" cy="367014"/>
      </dsp:txXfrm>
    </dsp:sp>
    <dsp:sp modelId="{3E3450D4-76E1-4B57-A172-A4692C47E2BB}">
      <dsp:nvSpPr>
        <dsp:cNvPr id="0" name=""/>
        <dsp:cNvSpPr/>
      </dsp:nvSpPr>
      <dsp:spPr>
        <a:xfrm>
          <a:off x="3286538" y="1854"/>
          <a:ext cx="1310766" cy="104861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B317B-678A-4BDF-A09A-59D4B67768FF}">
      <dsp:nvSpPr>
        <dsp:cNvPr id="0" name=""/>
        <dsp:cNvSpPr/>
      </dsp:nvSpPr>
      <dsp:spPr>
        <a:xfrm>
          <a:off x="3358777" y="945606"/>
          <a:ext cx="1166581" cy="367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b="1" kern="1200"/>
            <a:t>Dr. Stijn Gillissen</a:t>
          </a:r>
          <a:br>
            <a:rPr lang="nl-NL" sz="800" kern="1200"/>
          </a:br>
          <a:r>
            <a:rPr lang="nl-NL" sz="800" kern="1200"/>
            <a:t>Henkel (DE)</a:t>
          </a:r>
          <a:endParaRPr lang="de-DE" sz="800" kern="1200"/>
        </a:p>
      </dsp:txBody>
      <dsp:txXfrm>
        <a:off x="3358777" y="945606"/>
        <a:ext cx="1166581" cy="367014"/>
      </dsp:txXfrm>
    </dsp:sp>
    <dsp:sp modelId="{540EBF66-DDFE-4FB3-B610-0C485A3DF314}">
      <dsp:nvSpPr>
        <dsp:cNvPr id="0" name=""/>
        <dsp:cNvSpPr/>
      </dsp:nvSpPr>
      <dsp:spPr>
        <a:xfrm>
          <a:off x="4747125" y="0"/>
          <a:ext cx="1310766" cy="1048612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16340" t="-47504" r="-13582" b="-11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F1759-DA1E-48A5-95F9-0E6BBF87DFA4}">
      <dsp:nvSpPr>
        <dsp:cNvPr id="0" name=""/>
        <dsp:cNvSpPr/>
      </dsp:nvSpPr>
      <dsp:spPr>
        <a:xfrm>
          <a:off x="4828058" y="945606"/>
          <a:ext cx="1166581" cy="367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Prof. Dr. Jukka Hast</a:t>
          </a:r>
          <a:br>
            <a:rPr lang="en-US" sz="800" kern="1200"/>
          </a:br>
          <a:r>
            <a:rPr lang="en-US" sz="800" kern="1200"/>
            <a:t>VTT (FI)</a:t>
          </a:r>
          <a:endParaRPr lang="de-DE" sz="800" kern="1200"/>
        </a:p>
      </dsp:txBody>
      <dsp:txXfrm>
        <a:off x="4828058" y="945606"/>
        <a:ext cx="1166581" cy="367014"/>
      </dsp:txXfrm>
    </dsp:sp>
    <dsp:sp modelId="{8BE546CC-7BD9-4009-9CFE-6F63B518D86B}">
      <dsp:nvSpPr>
        <dsp:cNvPr id="0" name=""/>
        <dsp:cNvSpPr/>
      </dsp:nvSpPr>
      <dsp:spPr>
        <a:xfrm>
          <a:off x="6170224" y="1854"/>
          <a:ext cx="1310766" cy="1048612"/>
        </a:xfrm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45871" t="-20697" r="-78553" b="-162077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F673A-E5BC-4878-A733-B9610D51D01D}">
      <dsp:nvSpPr>
        <dsp:cNvPr id="0" name=""/>
        <dsp:cNvSpPr/>
      </dsp:nvSpPr>
      <dsp:spPr>
        <a:xfrm>
          <a:off x="6231783" y="945606"/>
          <a:ext cx="1187941" cy="367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Thomas Kolbusch</a:t>
          </a:r>
          <a:br>
            <a:rPr lang="en-US" sz="800" kern="1200"/>
          </a:br>
          <a:r>
            <a:rPr lang="en-US" sz="800" kern="1200" err="1"/>
            <a:t>Coatema</a:t>
          </a:r>
          <a:r>
            <a:rPr lang="en-US" sz="800" kern="1200"/>
            <a:t> (DE)</a:t>
          </a:r>
          <a:endParaRPr lang="de-DE" sz="800" kern="1200"/>
        </a:p>
      </dsp:txBody>
      <dsp:txXfrm>
        <a:off x="6231783" y="945606"/>
        <a:ext cx="1187941" cy="367014"/>
      </dsp:txXfrm>
    </dsp:sp>
    <dsp:sp modelId="{62D1ABC2-51EF-464B-9040-3157232FC03D}">
      <dsp:nvSpPr>
        <dsp:cNvPr id="0" name=""/>
        <dsp:cNvSpPr/>
      </dsp:nvSpPr>
      <dsp:spPr>
        <a:xfrm>
          <a:off x="1825463" y="1443697"/>
          <a:ext cx="1310766" cy="1048612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-10605" t="-80608" r="-55047" b="-110938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E3F15-B61E-4EEA-8F12-F1062E3E8BF9}">
      <dsp:nvSpPr>
        <dsp:cNvPr id="0" name=""/>
        <dsp:cNvSpPr/>
      </dsp:nvSpPr>
      <dsp:spPr>
        <a:xfrm>
          <a:off x="1842167" y="2387448"/>
          <a:ext cx="1295944" cy="367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Prof. Dr. Ulrich Moosheimer</a:t>
          </a:r>
          <a:br>
            <a:rPr lang="en-US" sz="800" kern="1200"/>
          </a:br>
          <a:r>
            <a:rPr lang="en-US" sz="800" kern="1200"/>
            <a:t>Hochschule München (DE)</a:t>
          </a:r>
          <a:endParaRPr lang="de-DE" sz="800" kern="1200"/>
        </a:p>
      </dsp:txBody>
      <dsp:txXfrm>
        <a:off x="1842167" y="2387448"/>
        <a:ext cx="1295944" cy="367014"/>
      </dsp:txXfrm>
    </dsp:sp>
    <dsp:sp modelId="{573E8145-F526-4074-A6D4-2E9E9184A40F}">
      <dsp:nvSpPr>
        <dsp:cNvPr id="0" name=""/>
        <dsp:cNvSpPr/>
      </dsp:nvSpPr>
      <dsp:spPr>
        <a:xfrm>
          <a:off x="3305771" y="1443697"/>
          <a:ext cx="1310766" cy="1048612"/>
        </a:xfrm>
        <a:prstGeom prst="rect">
          <a:avLst/>
        </a:prstGeom>
        <a:blipFill dpi="0" rotWithShape="1">
          <a:blip xmlns:r="http://schemas.openxmlformats.org/officeDocument/2006/relationships" r:embed="rId7"/>
          <a:srcRect/>
          <a:stretch>
            <a:fillRect l="-25077" t="-74855" r="-17027" b="-12725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963E2-324E-4127-AE36-D7FFBCAD7846}">
      <dsp:nvSpPr>
        <dsp:cNvPr id="0" name=""/>
        <dsp:cNvSpPr/>
      </dsp:nvSpPr>
      <dsp:spPr>
        <a:xfrm>
          <a:off x="3368864" y="2387448"/>
          <a:ext cx="1166581" cy="367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/>
            <a:t>Dr. Ofer Shochet</a:t>
          </a:r>
          <a:br>
            <a:rPr lang="fr-FR" sz="800" kern="1200"/>
          </a:br>
          <a:r>
            <a:rPr lang="fr-FR" sz="800" kern="1200"/>
            <a:t>Copprint (IL)</a:t>
          </a:r>
          <a:endParaRPr lang="de-DE" sz="800" kern="1200"/>
        </a:p>
      </dsp:txBody>
      <dsp:txXfrm>
        <a:off x="3368864" y="2387448"/>
        <a:ext cx="1166581" cy="367014"/>
      </dsp:txXfrm>
    </dsp:sp>
    <dsp:sp modelId="{335364FA-ED0F-4929-97A7-F024678EDEB6}">
      <dsp:nvSpPr>
        <dsp:cNvPr id="0" name=""/>
        <dsp:cNvSpPr/>
      </dsp:nvSpPr>
      <dsp:spPr>
        <a:xfrm>
          <a:off x="4747614" y="1443697"/>
          <a:ext cx="1310766" cy="1048612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t="-2000" b="-2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3F46E-6E92-4D54-983A-5DAAF08D8BA9}">
      <dsp:nvSpPr>
        <dsp:cNvPr id="0" name=""/>
        <dsp:cNvSpPr/>
      </dsp:nvSpPr>
      <dsp:spPr>
        <a:xfrm>
          <a:off x="4828999" y="2387448"/>
          <a:ext cx="1166581" cy="367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/>
            <a:t>Prof. Dr. Jeroen van den Brand</a:t>
          </a:r>
          <a:br>
            <a:rPr lang="de-DE" sz="800" b="1" kern="1200"/>
          </a:br>
          <a:r>
            <a:rPr lang="de-DE" sz="800" kern="1200"/>
            <a:t>Holst Centre (NL)</a:t>
          </a:r>
        </a:p>
      </dsp:txBody>
      <dsp:txXfrm>
        <a:off x="4828999" y="2387448"/>
        <a:ext cx="1166581" cy="3670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87658-ACA1-4448-82E4-538788332817}">
      <dsp:nvSpPr>
        <dsp:cNvPr id="0" name=""/>
        <dsp:cNvSpPr/>
      </dsp:nvSpPr>
      <dsp:spPr>
        <a:xfrm>
          <a:off x="1387366" y="171"/>
          <a:ext cx="1313657" cy="1050925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7904" b="-16096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F5752-0EAE-41A0-ABB0-ED56DA4E7675}">
      <dsp:nvSpPr>
        <dsp:cNvPr id="0" name=""/>
        <dsp:cNvSpPr/>
      </dsp:nvSpPr>
      <dsp:spPr>
        <a:xfrm>
          <a:off x="1450527" y="946004"/>
          <a:ext cx="1169154" cy="3678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/>
            <a:t>Dr. Alain Schumacher</a:t>
          </a:r>
          <a:br>
            <a:rPr lang="de-DE" sz="800" kern="1200"/>
          </a:br>
          <a:r>
            <a:rPr lang="de-DE" sz="800" kern="1200"/>
            <a:t>IEE (LU)</a:t>
          </a:r>
        </a:p>
      </dsp:txBody>
      <dsp:txXfrm>
        <a:off x="1450527" y="946004"/>
        <a:ext cx="1169154" cy="367823"/>
      </dsp:txXfrm>
    </dsp:sp>
    <dsp:sp modelId="{9597ED2E-8FE1-4509-B4A6-B9D17603BCA8}">
      <dsp:nvSpPr>
        <dsp:cNvPr id="0" name=""/>
        <dsp:cNvSpPr/>
      </dsp:nvSpPr>
      <dsp:spPr>
        <a:xfrm>
          <a:off x="2804749" y="171"/>
          <a:ext cx="1313657" cy="1050925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362" t="-8381" r="1362" b="-23619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2D77B-74CC-4242-BADB-D28E845255EF}">
      <dsp:nvSpPr>
        <dsp:cNvPr id="0" name=""/>
        <dsp:cNvSpPr/>
      </dsp:nvSpPr>
      <dsp:spPr>
        <a:xfrm>
          <a:off x="2858979" y="946004"/>
          <a:ext cx="1169154" cy="3678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/>
            <a:t>Dr. Chloé Bois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/>
            <a:t>ICI (CA)</a:t>
          </a:r>
          <a:endParaRPr lang="de-DE" sz="800" kern="1200"/>
        </a:p>
      </dsp:txBody>
      <dsp:txXfrm>
        <a:off x="2858979" y="946004"/>
        <a:ext cx="1169154" cy="367823"/>
      </dsp:txXfrm>
    </dsp:sp>
    <dsp:sp modelId="{F98ABE74-D464-4859-A340-9286F1B4CF1D}">
      <dsp:nvSpPr>
        <dsp:cNvPr id="0" name=""/>
        <dsp:cNvSpPr/>
      </dsp:nvSpPr>
      <dsp:spPr>
        <a:xfrm>
          <a:off x="4249772" y="171"/>
          <a:ext cx="1313657" cy="1050925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29142" t="-85985" r="-19727" b="-16476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E365A9-07A6-40E7-AEC5-D47AC24BD17B}">
      <dsp:nvSpPr>
        <dsp:cNvPr id="0" name=""/>
        <dsp:cNvSpPr/>
      </dsp:nvSpPr>
      <dsp:spPr>
        <a:xfrm>
          <a:off x="4331430" y="946004"/>
          <a:ext cx="1169154" cy="3678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 dirty="0"/>
            <a:t>Dr. Luke Pan</a:t>
          </a:r>
          <a:br>
            <a:rPr lang="de-DE" sz="800" kern="1200" dirty="0"/>
          </a:br>
          <a:r>
            <a:rPr lang="de-DE" sz="800" kern="1200" dirty="0"/>
            <a:t>Zhejiang Brilliant </a:t>
          </a:r>
          <a:r>
            <a:rPr lang="de-DE" sz="800" kern="1200" dirty="0" err="1"/>
            <a:t>Optoelectronic</a:t>
          </a:r>
          <a:r>
            <a:rPr lang="de-DE" sz="800" kern="1200" dirty="0"/>
            <a:t> (CN)</a:t>
          </a:r>
        </a:p>
      </dsp:txBody>
      <dsp:txXfrm>
        <a:off x="4331430" y="946004"/>
        <a:ext cx="1169154" cy="367823"/>
      </dsp:txXfrm>
    </dsp:sp>
    <dsp:sp modelId="{EA7AFF4F-B7F1-4D15-BFD8-6890D09CBA04}">
      <dsp:nvSpPr>
        <dsp:cNvPr id="0" name=""/>
        <dsp:cNvSpPr/>
      </dsp:nvSpPr>
      <dsp:spPr>
        <a:xfrm>
          <a:off x="5694795" y="171"/>
          <a:ext cx="1313657" cy="1050925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10083" t="-29095" r="-27251" b="-65919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0E451-21C2-4782-BACA-077F2A817CAA}">
      <dsp:nvSpPr>
        <dsp:cNvPr id="0" name=""/>
        <dsp:cNvSpPr/>
      </dsp:nvSpPr>
      <dsp:spPr>
        <a:xfrm>
          <a:off x="5767310" y="946004"/>
          <a:ext cx="1169154" cy="3678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tint val="50000"/>
            <a:hueOff val="0"/>
            <a:satOff val="0"/>
            <a:lumOff val="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1" kern="1200"/>
            <a:t>Dr. Carsten L. Herzhoff</a:t>
          </a:r>
          <a:br>
            <a:rPr lang="de-DE" sz="800" kern="1200"/>
          </a:br>
          <a:r>
            <a:rPr lang="de-DE" sz="800" kern="1200"/>
            <a:t>Lohmann (DE)</a:t>
          </a:r>
        </a:p>
      </dsp:txBody>
      <dsp:txXfrm>
        <a:off x="5767310" y="946004"/>
        <a:ext cx="1169154" cy="367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?><Relationships xmlns="http://schemas.openxmlformats.org/package/2006/relationships"><Relationship Target="../theme/theme8.xml" Type="http://schemas.openxmlformats.org/officeDocument/2006/relationships/theme" Id="rId1"></Relationship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6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8" y="6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3F8323C4-449C-4396-89E7-AEBD890DF23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377322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8" y="9377322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8C84A5F5-3D82-4DDE-96AC-613E4012FD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2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?><Relationships xmlns="http://schemas.openxmlformats.org/package/2006/relationships"><Relationship Target="../theme/theme7.xml" Type="http://schemas.openxmlformats.org/officeDocument/2006/relationships/theme" Id="rId1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6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8" y="6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09E2D9FE-50FB-4F97-BF60-86241E9B7A12}" type="datetimeFigureOut">
              <a:rPr lang="de-DE" smtClean="0"/>
              <a:t>19.03.2026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20"/>
            <a:ext cx="5438140" cy="4442699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9377322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8" y="9377322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359962E9-C55D-4A38-9DBF-3F3E816C2C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76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146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26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727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103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62E9-C55D-4A38-9DBF-3F3E816C2CE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14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427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EE9BE-0C9E-4AB6-AA5E-AD247970E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571C558-E6CD-637F-CCAA-0193EBC3A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1F4FE53-298C-4622-094B-06AEAFC55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>
              <a:solidFill>
                <a:srgbClr val="FF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60E5F4-ED24-3DA9-3DB1-2544BD87DA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03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43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984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95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C632B-163B-44CF-B6AD-B62CE3B611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21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220F9-6C86-4AAC-481C-58F65FAE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D2F43A-2D8C-D98A-F0A0-A86D893D4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88C361-E626-EB73-7014-6B155340D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A2E5-E4CF-5002-5FBA-0634484A9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95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437206"/>
      </p:ext>
    </p:extLst>
  </p:cSld>
  <p:clrMapOvr>
    <a:masterClrMapping/>
  </p:clrMapOvr>
</p:notes>
</file>

<file path=ppt/slideLayouts/_rels/slideLayout1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0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11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2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3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4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5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6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7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8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9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2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20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1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2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3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4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5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6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7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8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9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30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1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2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3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4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5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6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7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8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39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4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40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41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42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3.xml" Type="http://schemas.openxmlformats.org/officeDocument/2006/relationships/slideMaster" Id="rId1"></Relationship></Relationships>
</file>

<file path=ppt/slideLayouts/_rels/slideLayout43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3.xml" Type="http://schemas.openxmlformats.org/officeDocument/2006/relationships/slideMaster" Id="rId1"></Relationship></Relationships>
</file>

<file path=ppt/slideLayouts/_rels/slideLayout44.xml.rels><?xml version="1.0" encoding="UTF-8" ?><Relationships xmlns="http://schemas.openxmlformats.org/package/2006/relationships"><Relationship Target="../slideMasters/slideMaster4.xml" Type="http://schemas.openxmlformats.org/officeDocument/2006/relationships/slideMaster" Id="rId1"></Relationship></Relationships>
</file>

<file path=ppt/slideLayouts/_rels/slideLayout45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46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47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48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49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50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1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2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3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4.xml.rels><?xml version="1.0" encoding="UTF-8" ?><Relationships xmlns="http://schemas.openxmlformats.org/package/2006/relationships"><Relationship Target="../slideMasters/slideMaster5.xml" Type="http://schemas.openxmlformats.org/officeDocument/2006/relationships/slideMaster" Id="rId1"></Relationship></Relationships>
</file>

<file path=ppt/slideLayouts/_rels/slideLayout55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6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7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8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59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6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60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61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62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63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5.xml" Type="http://schemas.openxmlformats.org/officeDocument/2006/relationships/slideMaster" Id="rId1"></Relationship></Relationships>
</file>

<file path=ppt/slideLayouts/_rels/slideLayout64.xml.rels><?xml version="1.0" encoding="UTF-8" ?><Relationships xmlns="http://schemas.openxmlformats.org/package/2006/relationships"><Relationship Target="../slideMasters/slideMaster5.xml" Type="http://schemas.openxmlformats.org/officeDocument/2006/relationships/slideMaster" Id="rId1"></Relationship></Relationships>
</file>

<file path=ppt/slideLayouts/_rels/slideLayout65.xml.rels><?xml version="1.0" encoding="UTF-8" ?><Relationships xmlns="http://schemas.openxmlformats.org/package/2006/relationships"><Relationship Target="../slideMasters/slideMaster5.xml" Type="http://schemas.openxmlformats.org/officeDocument/2006/relationships/slideMaster" Id="rId1"></Relationship></Relationships>
</file>

<file path=ppt/slideLayouts/_rels/slideLayout66.xml.rels><?xml version="1.0" encoding="UTF-8" ?><Relationships xmlns="http://schemas.openxmlformats.org/package/2006/relationships"><Relationship Target="../slideMasters/slideMaster5.xml" Type="http://schemas.openxmlformats.org/officeDocument/2006/relationships/slideMaster" Id="rId1"></Relationship></Relationships>
</file>

<file path=ppt/slideLayouts/_rels/slideLayout67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68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69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70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1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2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3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4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5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6.xml.rels><?xml version="1.0" encoding="UTF-8" ?><Relationships xmlns="http://schemas.openxmlformats.org/package/2006/relationships"><Relationship Target="../slideMasters/slideMaster6.xml" Type="http://schemas.openxmlformats.org/officeDocument/2006/relationships/slideMaster" Id="rId1"></Relationship></Relationships>
</file>

<file path=ppt/slideLayouts/_rels/slideLayout77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8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79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8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80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81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82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83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84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85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86.xml.rels><?xml version="1.0" encoding="UTF-8" ?><Relationships xmlns="http://schemas.openxmlformats.org/package/2006/relationships"><Relationship Target="../slideMasters/slideMaster6.xml" Type="http://schemas.openxmlformats.org/officeDocument/2006/relationships/slideMaster" Id="rId1"></Relationship></Relationships>
</file>

<file path=ppt/slideLayouts/_rels/slideLayout87.xml.rels><?xml version="1.0" encoding="UTF-8" ?><Relationships xmlns="http://schemas.openxmlformats.org/package/2006/relationships"><Relationship Target="../slideMasters/slideMaster6.xml" Type="http://schemas.openxmlformats.org/officeDocument/2006/relationships/slideMaster" Id="rId1"></Relationship></Relationships>
</file>

<file path=ppt/slideLayouts/_rels/slideLayout88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_rels/slideLayout89.xml.rels><?xml version="1.0" encoding="UTF-8" ?><Relationships xmlns="http://schemas.openxmlformats.org/package/2006/relationships"><Relationship Target="../slideMasters/slideMaster6.xml" Type="http://schemas.openxmlformats.org/officeDocument/2006/relationships/slideMaster" Id="rId1"></Relationship></Relationships>
</file>

<file path=ppt/slideLayouts/_rels/slideLayout9.xml.rels><?xml version="1.0" encoding="UTF-8" ?><Relationships xmlns="http://schemas.openxmlformats.org/package/2006/relationships"><Relationship Target="../media/image1.gi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90.xml.rels><?xml version="1.0" encoding="UTF-8" ?><Relationships xmlns="http://schemas.openxmlformats.org/package/2006/relationships"><Relationship Target="../slideMasters/slideMaster6.xml" Type="http://schemas.openxmlformats.org/officeDocument/2006/relationships/slideMaster" Id="rId1"></Relationship></Relationships>
</file>

<file path=ppt/slideLayouts/_rels/slideLayout91.xml.rels><?xml version="1.0" encoding="UTF-8" ?><Relationships xmlns="http://schemas.openxmlformats.org/package/2006/relationships"><Relationship Target="../media/image2.emf" Type="http://schemas.openxmlformats.org/officeDocument/2006/relationships/image" Id="rId2"></Relationship><Relationship Target="../slideMasters/slideMaster6.xml" Type="http://schemas.openxmlformats.org/officeDocument/2006/relationships/slideMaster" Id="rId1"></Relationship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22429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01786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</p:spTree>
    <p:extLst>
      <p:ext uri="{BB962C8B-B14F-4D97-AF65-F5344CB8AC3E}">
        <p14:creationId xmlns:p14="http://schemas.microsoft.com/office/powerpoint/2010/main" val="35254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509" y="4600733"/>
            <a:ext cx="123111" cy="1861087"/>
          </a:xfrm>
        </p:spPr>
        <p:txBody>
          <a:bodyPr vert="vert270" wrap="none" anchor="b" anchorCtr="0">
            <a:spAutoFit/>
          </a:bodyPr>
          <a:lstStyle>
            <a:lvl1pPr>
              <a:defRPr sz="8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Folienkennung durch Klicken hinzufügen</a:t>
            </a: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121896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7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18228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318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56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08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640876"/>
            <a:ext cx="123111" cy="1821011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Folie</a:t>
            </a:r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28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2473812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180975" indent="0">
              <a:buFontTx/>
              <a:buNone/>
              <a:defRPr sz="1200" b="1"/>
            </a:lvl2pPr>
            <a:lvl3pPr marL="361950" indent="0">
              <a:buFontTx/>
              <a:buNone/>
              <a:defRPr sz="1200" b="1"/>
            </a:lvl3pPr>
            <a:lvl4pPr marL="542925" indent="0">
              <a:buFontTx/>
              <a:buNone/>
              <a:defRPr sz="1200" b="1"/>
            </a:lvl4pPr>
            <a:lvl5pPr marL="714375" indent="0">
              <a:buFontTx/>
              <a:buNone/>
              <a:defRPr sz="1200" b="1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91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6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595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3020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0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38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10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0"/>
          <p:cNvSpPr txBox="1"/>
          <p:nvPr userDrawn="1"/>
        </p:nvSpPr>
        <p:spPr bwMode="gray">
          <a:xfrm>
            <a:off x="6375401" y="2846745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3"/>
          <p:cNvSpPr txBox="1"/>
          <p:nvPr userDrawn="1"/>
        </p:nvSpPr>
        <p:spPr bwMode="gray">
          <a:xfrm>
            <a:off x="6096000" y="2502183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feld 1"/>
          <p:cNvSpPr txBox="1"/>
          <p:nvPr userDrawn="1"/>
        </p:nvSpPr>
        <p:spPr>
          <a:xfrm>
            <a:off x="6096000" y="3535464"/>
            <a:ext cx="27988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err="1">
                <a:solidFill>
                  <a:schemeClr val="bg1"/>
                </a:solidFill>
              </a:rPr>
              <a:t>for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your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attention</a:t>
            </a:r>
            <a:r>
              <a:rPr lang="de-DE" sz="2800" b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954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3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30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Pictur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2168182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925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22429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01786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525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Pictur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354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1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3315388"/>
            <a:ext cx="4807789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626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2210293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7384211" y="4420588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202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960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2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03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690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97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738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931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898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6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ide_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39999" y="1933574"/>
            <a:ext cx="8107200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356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Columns_withou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41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ithou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955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801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2473812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180975" indent="0">
              <a:buFontTx/>
              <a:buNone/>
              <a:defRPr sz="1200" b="1"/>
            </a:lvl2pPr>
            <a:lvl3pPr marL="361950" indent="0">
              <a:buFontTx/>
              <a:buNone/>
              <a:defRPr sz="1200" b="1"/>
            </a:lvl3pPr>
            <a:lvl4pPr marL="542925" indent="0">
              <a:buFontTx/>
              <a:buNone/>
              <a:defRPr sz="1200" b="1"/>
            </a:lvl4pPr>
            <a:lvl5pPr marL="714375" indent="0">
              <a:buFontTx/>
              <a:buNone/>
              <a:defRPr sz="1200" b="1"/>
            </a:lvl5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013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033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3020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0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3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58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310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3" name="Textfeld 10"/>
          <p:cNvSpPr txBox="1"/>
          <p:nvPr userDrawn="1"/>
        </p:nvSpPr>
        <p:spPr bwMode="gray">
          <a:xfrm>
            <a:off x="6375401" y="2846745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3"/>
          <p:cNvSpPr txBox="1"/>
          <p:nvPr userDrawn="1"/>
        </p:nvSpPr>
        <p:spPr bwMode="gray">
          <a:xfrm>
            <a:off x="6096000" y="2502183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Textfeld 1"/>
          <p:cNvSpPr txBox="1"/>
          <p:nvPr userDrawn="1"/>
        </p:nvSpPr>
        <p:spPr>
          <a:xfrm>
            <a:off x="6096000" y="3535464"/>
            <a:ext cx="27988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err="1">
                <a:solidFill>
                  <a:schemeClr val="bg1"/>
                </a:solidFill>
              </a:rPr>
              <a:t>for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your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attention</a:t>
            </a:r>
            <a:r>
              <a:rPr lang="de-DE" sz="2800" b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59933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5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48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3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30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2210293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7384211" y="4420588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241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22429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01786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</p:spTree>
    <p:extLst>
      <p:ext uri="{BB962C8B-B14F-4D97-AF65-F5344CB8AC3E}">
        <p14:creationId xmlns:p14="http://schemas.microsoft.com/office/powerpoint/2010/main" val="3625391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3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642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7157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52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3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72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08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648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298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5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00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509" y="4600733"/>
            <a:ext cx="123111" cy="1861087"/>
          </a:xfrm>
        </p:spPr>
        <p:txBody>
          <a:bodyPr vert="vert270" wrap="none" anchor="b" anchorCtr="0">
            <a:spAutoFit/>
          </a:bodyPr>
          <a:lstStyle>
            <a:lvl1pPr>
              <a:defRPr sz="8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Folienkennung durch Klicken hinzufügen</a:t>
            </a: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121896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30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18228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169894" y="6689021"/>
            <a:ext cx="5962869" cy="123111"/>
          </a:xfrm>
        </p:spPr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839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169894" y="6689021"/>
            <a:ext cx="5962869" cy="123111"/>
          </a:xfrm>
        </p:spPr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224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169894" y="6689021"/>
            <a:ext cx="5962869" cy="123111"/>
          </a:xfrm>
        </p:spPr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870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3838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1798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640876"/>
            <a:ext cx="123111" cy="1821011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Folie</a:t>
            </a:r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9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2473812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180975" indent="0">
              <a:buFontTx/>
              <a:buNone/>
              <a:defRPr sz="1200" b="1"/>
            </a:lvl2pPr>
            <a:lvl3pPr marL="361950" indent="0">
              <a:buFontTx/>
              <a:buNone/>
              <a:defRPr sz="1200" b="1"/>
            </a:lvl3pPr>
            <a:lvl4pPr marL="542925" indent="0">
              <a:buFontTx/>
              <a:buNone/>
              <a:defRPr sz="1200" b="1"/>
            </a:lvl4pPr>
            <a:lvl5pPr marL="714375" indent="0">
              <a:buFontTx/>
              <a:buNone/>
              <a:defRPr sz="1200" b="1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79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127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3838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1798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6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765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3838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1798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3020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0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862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548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0"/>
          <p:cNvSpPr txBox="1"/>
          <p:nvPr userDrawn="1"/>
        </p:nvSpPr>
        <p:spPr bwMode="gray">
          <a:xfrm>
            <a:off x="6375401" y="2846745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3"/>
          <p:cNvSpPr txBox="1"/>
          <p:nvPr userDrawn="1"/>
        </p:nvSpPr>
        <p:spPr bwMode="gray">
          <a:xfrm>
            <a:off x="6096000" y="2502183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feld 1"/>
          <p:cNvSpPr txBox="1"/>
          <p:nvPr userDrawn="1"/>
        </p:nvSpPr>
        <p:spPr>
          <a:xfrm>
            <a:off x="6096000" y="3535464"/>
            <a:ext cx="27988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err="1">
                <a:solidFill>
                  <a:schemeClr val="bg1"/>
                </a:solidFill>
              </a:rPr>
              <a:t>for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your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attention</a:t>
            </a:r>
            <a:r>
              <a:rPr lang="de-DE" sz="2800" b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54030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0280B-EDED-480D-9A8C-DAFF0978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30F083-6F2D-4A83-9130-2C0EDFA4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26B041-D6D8-4888-AD81-56450B4C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B7E2A8-E912-48AF-99D7-300DC8CF8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BB4D-65CB-451D-8998-954A9A202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9531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ict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196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Pictur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</p:spTree>
    <p:extLst>
      <p:ext uri="{BB962C8B-B14F-4D97-AF65-F5344CB8AC3E}">
        <p14:creationId xmlns:p14="http://schemas.microsoft.com/office/powerpoint/2010/main" val="4085272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22429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01786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</p:spTree>
    <p:extLst>
      <p:ext uri="{BB962C8B-B14F-4D97-AF65-F5344CB8AC3E}">
        <p14:creationId xmlns:p14="http://schemas.microsoft.com/office/powerpoint/2010/main" val="1638445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3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434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4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032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09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0190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121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2578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259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5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794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509" y="4600733"/>
            <a:ext cx="123111" cy="1861087"/>
          </a:xfrm>
        </p:spPr>
        <p:txBody>
          <a:bodyPr vert="vert270" wrap="none" anchor="b" anchorCtr="0">
            <a:spAutoFit/>
          </a:bodyPr>
          <a:lstStyle>
            <a:lvl1pPr>
              <a:defRPr sz="8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Folienkennung durch Klicken hinzufügen</a:t>
            </a: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121896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558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18228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169894" y="6689021"/>
            <a:ext cx="5962869" cy="123111"/>
          </a:xfrm>
        </p:spPr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41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169894" y="6689021"/>
            <a:ext cx="5962869" cy="123111"/>
          </a:xfrm>
        </p:spPr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260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169894" y="6689021"/>
            <a:ext cx="5962869" cy="123111"/>
          </a:xfrm>
        </p:spPr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9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70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640876"/>
            <a:ext cx="123111" cy="1821011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Folie</a:t>
            </a:r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734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2473812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180975" indent="0">
              <a:buFontTx/>
              <a:buNone/>
              <a:defRPr sz="1200" b="1"/>
            </a:lvl2pPr>
            <a:lvl3pPr marL="361950" indent="0">
              <a:buFontTx/>
              <a:buNone/>
              <a:defRPr sz="1200" b="1"/>
            </a:lvl3pPr>
            <a:lvl4pPr marL="542925" indent="0">
              <a:buFontTx/>
              <a:buNone/>
              <a:defRPr sz="1200" b="1"/>
            </a:lvl4pPr>
            <a:lvl5pPr marL="714375" indent="0">
              <a:buFontTx/>
              <a:buNone/>
              <a:defRPr sz="1200" b="1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94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6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38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3020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0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5528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830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0"/>
          <p:cNvSpPr txBox="1"/>
          <p:nvPr userDrawn="1"/>
        </p:nvSpPr>
        <p:spPr bwMode="gray">
          <a:xfrm>
            <a:off x="6375401" y="2846745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3"/>
          <p:cNvSpPr txBox="1"/>
          <p:nvPr userDrawn="1"/>
        </p:nvSpPr>
        <p:spPr bwMode="gray">
          <a:xfrm>
            <a:off x="6096000" y="2502183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feld 1"/>
          <p:cNvSpPr txBox="1"/>
          <p:nvPr userDrawn="1"/>
        </p:nvSpPr>
        <p:spPr>
          <a:xfrm>
            <a:off x="6096000" y="3535464"/>
            <a:ext cx="27988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err="1">
                <a:solidFill>
                  <a:schemeClr val="bg1"/>
                </a:solidFill>
              </a:rPr>
              <a:t>for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your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attention</a:t>
            </a:r>
            <a:r>
              <a:rPr lang="de-DE" sz="2800" b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28913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35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824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info@oe-a.org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457261" y="6689021"/>
            <a:ext cx="461665" cy="12311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March. 2026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11482" y="6689021"/>
            <a:ext cx="209993" cy="12311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1706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_wide_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39999" y="1933574"/>
            <a:ext cx="8107200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97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10518775" y="1552575"/>
            <a:ext cx="1446213" cy="727075"/>
          </a:xfrm>
          <a:solidFill>
            <a:schemeClr val="tx1"/>
          </a:solidFill>
        </p:spPr>
        <p:txBody>
          <a:bodyPr/>
          <a:lstStyle>
            <a:lvl1pPr>
              <a:defRPr sz="1050" baseline="0"/>
            </a:lvl1pPr>
          </a:lstStyle>
          <a:p>
            <a:r>
              <a:rPr lang="de-DE"/>
              <a:t>Insert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company</a:t>
            </a:r>
            <a:r>
              <a:rPr lang="de-DE"/>
              <a:t> logo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3066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Pictur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88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5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48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withou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2120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12192000" cy="981075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/>
            <a:endParaRPr lang="en-US" altLang="en-US" sz="76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"/>
            <a:ext cx="19685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697077" cy="720080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040560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 sz="2000" i="0">
                <a:solidFill>
                  <a:srgbClr val="0D3F89"/>
                </a:solidFill>
              </a:defRPr>
            </a:lvl1pPr>
            <a:lvl2pPr marL="742950" indent="-285750">
              <a:buClr>
                <a:srgbClr val="C00000"/>
              </a:buClr>
              <a:buFont typeface="Verdana" panose="020B0604030504040204" pitchFamily="34" charset="0"/>
              <a:buChar char="–"/>
              <a:defRPr sz="1800" b="0">
                <a:solidFill>
                  <a:srgbClr val="C00000"/>
                </a:solidFill>
              </a:defRPr>
            </a:lvl2pPr>
            <a:lvl3pPr marL="1073150" indent="-285750">
              <a:buFont typeface="Arial" pitchFamily="34" charset="0"/>
              <a:buChar char="•"/>
              <a:defRPr sz="1600">
                <a:solidFill>
                  <a:srgbClr val="0033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4685138"/>
      </p:ext>
    </p:extLst>
  </p:cSld>
  <p:clrMapOvr>
    <a:masterClrMapping/>
  </p:clrMapOvr>
  <p:transition/>
</p:sldLayout>
</file>

<file path=ppt/slideMasters/_rels/slideMaster1.xml.rels><?xml version="1.0" encoding="UTF-8" ?><Relationships xmlns="http://schemas.openxmlformats.org/package/2006/relationships"><Relationship Target="../slideLayouts/slideLayout8.xml" Type="http://schemas.openxmlformats.org/officeDocument/2006/relationships/slideLayout" Id="rId8"></Relationship><Relationship Target="../slideLayouts/slideLayout13.xml" Type="http://schemas.openxmlformats.org/officeDocument/2006/relationships/slideLayout" Id="rId13"></Relationship><Relationship Target="../slideLayouts/slideLayout18.xml" Type="http://schemas.openxmlformats.org/officeDocument/2006/relationships/slideLayout" Id="rId18"></Relationship><Relationship Target="../slideLayouts/slideLayout3.xml" Type="http://schemas.openxmlformats.org/officeDocument/2006/relationships/slideLayout" Id="rId3"></Relationship><Relationship Target="../theme/theme1.xml" Type="http://schemas.openxmlformats.org/officeDocument/2006/relationships/theme" Id="rId21"></Relationship><Relationship Target="../slideLayouts/slideLayout7.xml" Type="http://schemas.openxmlformats.org/officeDocument/2006/relationships/slideLayout" Id="rId7"></Relationship><Relationship Target="../slideLayouts/slideLayout12.xml" Type="http://schemas.openxmlformats.org/officeDocument/2006/relationships/slideLayout" Id="rId12"></Relationship><Relationship Target="../slideLayouts/slideLayout17.xml" Type="http://schemas.openxmlformats.org/officeDocument/2006/relationships/slideLayout" Id="rId17"></Relationship><Relationship Target="../slideLayouts/slideLayout2.xml" Type="http://schemas.openxmlformats.org/officeDocument/2006/relationships/slideLayout" Id="rId2"></Relationship><Relationship Target="../slideLayouts/slideLayout16.xml" Type="http://schemas.openxmlformats.org/officeDocument/2006/relationships/slideLayout" Id="rId16"></Relationship><Relationship Target="../slideLayouts/slideLayout20.xml" Type="http://schemas.openxmlformats.org/officeDocument/2006/relationships/slideLayout" Id="rId20"></Relationship><Relationship Target="../slideLayouts/slideLayout1.xml" Type="http://schemas.openxmlformats.org/officeDocument/2006/relationships/slideLayout" Id="rId1"></Relationship><Relationship Target="../slideLayouts/slideLayout6.xml" Type="http://schemas.openxmlformats.org/officeDocument/2006/relationships/slideLayout" Id="rId6"></Relationship><Relationship Target="../slideLayouts/slideLayout11.xml" Type="http://schemas.openxmlformats.org/officeDocument/2006/relationships/slideLayout" Id="rId11"></Relationship><Relationship Target="../slideLayouts/slideLayout5.xml" Type="http://schemas.openxmlformats.org/officeDocument/2006/relationships/slideLayout" Id="rId5"></Relationship><Relationship Target="../slideLayouts/slideLayout15.xml" Type="http://schemas.openxmlformats.org/officeDocument/2006/relationships/slideLayout" Id="rId15"></Relationship><Relationship Target="../slideLayouts/slideLayout10.xml" Type="http://schemas.openxmlformats.org/officeDocument/2006/relationships/slideLayout" Id="rId10"></Relationship><Relationship Target="../slideLayouts/slideLayout19.xml" Type="http://schemas.openxmlformats.org/officeDocument/2006/relationships/slideLayout" Id="rId19"></Relationship><Relationship Target="../slideLayouts/slideLayout4.xml" Type="http://schemas.openxmlformats.org/officeDocument/2006/relationships/slideLayout" Id="rId4"></Relationship><Relationship Target="../slideLayouts/slideLayout9.xml" Type="http://schemas.openxmlformats.org/officeDocument/2006/relationships/slideLayout" Id="rId9"></Relationship><Relationship Target="../slideLayouts/slideLayout14.xml" Type="http://schemas.openxmlformats.org/officeDocument/2006/relationships/slideLayout" Id="rId14"></Relationship></Relationships>
</file>

<file path=ppt/slideMasters/_rels/slideMaster2.xml.rels><?xml version="1.0" encoding="UTF-8" ?><Relationships xmlns="http://schemas.openxmlformats.org/package/2006/relationships"><Relationship Target="../slideLayouts/slideLayout28.xml" Type="http://schemas.openxmlformats.org/officeDocument/2006/relationships/slideLayout" Id="rId8"></Relationship><Relationship Target="../slideLayouts/slideLayout33.xml" Type="http://schemas.openxmlformats.org/officeDocument/2006/relationships/slideLayout" Id="rId13"></Relationship><Relationship Target="../slideLayouts/slideLayout38.xml" Type="http://schemas.openxmlformats.org/officeDocument/2006/relationships/slideLayout" Id="rId18"></Relationship><Relationship Target="../slideLayouts/slideLayout23.xml" Type="http://schemas.openxmlformats.org/officeDocument/2006/relationships/slideLayout" Id="rId3"></Relationship><Relationship Target="../slideLayouts/slideLayout41.xml" Type="http://schemas.openxmlformats.org/officeDocument/2006/relationships/slideLayout" Id="rId21"></Relationship><Relationship Target="../slideLayouts/slideLayout27.xml" Type="http://schemas.openxmlformats.org/officeDocument/2006/relationships/slideLayout" Id="rId7"></Relationship><Relationship Target="../slideLayouts/slideLayout32.xml" Type="http://schemas.openxmlformats.org/officeDocument/2006/relationships/slideLayout" Id="rId12"></Relationship><Relationship Target="../slideLayouts/slideLayout37.xml" Type="http://schemas.openxmlformats.org/officeDocument/2006/relationships/slideLayout" Id="rId17"></Relationship><Relationship Target="../slideLayouts/slideLayout22.xml" Type="http://schemas.openxmlformats.org/officeDocument/2006/relationships/slideLayout" Id="rId2"></Relationship><Relationship Target="../slideLayouts/slideLayout36.xml" Type="http://schemas.openxmlformats.org/officeDocument/2006/relationships/slideLayout" Id="rId16"></Relationship><Relationship Target="../slideLayouts/slideLayout40.xml" Type="http://schemas.openxmlformats.org/officeDocument/2006/relationships/slideLayout" Id="rId20"></Relationship><Relationship Target="../slideLayouts/slideLayout21.xml" Type="http://schemas.openxmlformats.org/officeDocument/2006/relationships/slideLayout" Id="rId1"></Relationship><Relationship Target="../slideLayouts/slideLayout26.xml" Type="http://schemas.openxmlformats.org/officeDocument/2006/relationships/slideLayout" Id="rId6"></Relationship><Relationship Target="../slideLayouts/slideLayout31.xml" Type="http://schemas.openxmlformats.org/officeDocument/2006/relationships/slideLayout" Id="rId11"></Relationship><Relationship Target="../slideLayouts/slideLayout25.xml" Type="http://schemas.openxmlformats.org/officeDocument/2006/relationships/slideLayout" Id="rId5"></Relationship><Relationship Target="../slideLayouts/slideLayout35.xml" Type="http://schemas.openxmlformats.org/officeDocument/2006/relationships/slideLayout" Id="rId15"></Relationship><Relationship Target="../slideLayouts/slideLayout30.xml" Type="http://schemas.openxmlformats.org/officeDocument/2006/relationships/slideLayout" Id="rId10"></Relationship><Relationship Target="../slideLayouts/slideLayout39.xml" Type="http://schemas.openxmlformats.org/officeDocument/2006/relationships/slideLayout" Id="rId19"></Relationship><Relationship Target="../slideLayouts/slideLayout24.xml" Type="http://schemas.openxmlformats.org/officeDocument/2006/relationships/slideLayout" Id="rId4"></Relationship><Relationship Target="../slideLayouts/slideLayout29.xml" Type="http://schemas.openxmlformats.org/officeDocument/2006/relationships/slideLayout" Id="rId9"></Relationship><Relationship Target="../slideLayouts/slideLayout34.xml" Type="http://schemas.openxmlformats.org/officeDocument/2006/relationships/slideLayout" Id="rId14"></Relationship><Relationship Target="../theme/theme2.xml" Type="http://schemas.openxmlformats.org/officeDocument/2006/relationships/theme" Id="rId22"></Relationship></Relationships>
</file>

<file path=ppt/slideMasters/_rels/slideMaster3.xml.rels><?xml version="1.0" encoding="UTF-8" ?><Relationships xmlns="http://schemas.openxmlformats.org/package/2006/relationships"><Relationship Target="../theme/theme3.xml" Type="http://schemas.openxmlformats.org/officeDocument/2006/relationships/theme" Id="rId3"></Relationship><Relationship Target="../slideLayouts/slideLayout43.xml" Type="http://schemas.openxmlformats.org/officeDocument/2006/relationships/slideLayout" Id="rId2"></Relationship><Relationship Target="../slideLayouts/slideLayout42.xml" Type="http://schemas.openxmlformats.org/officeDocument/2006/relationships/slideLayout" Id="rId1"></Relationship></Relationships>
</file>

<file path=ppt/slideMasters/_rels/slideMaster4.xml.rels><?xml version="1.0" encoding="UTF-8" ?><Relationships xmlns="http://schemas.openxmlformats.org/package/2006/relationships"><Relationship Target="../media/image1.gif" Type="http://schemas.openxmlformats.org/officeDocument/2006/relationships/image" Id="rId3"></Relationship><Relationship Target="../theme/theme4.xml" Type="http://schemas.openxmlformats.org/officeDocument/2006/relationships/theme" Id="rId2"></Relationship><Relationship Target="../slideLayouts/slideLayout44.xml" Type="http://schemas.openxmlformats.org/officeDocument/2006/relationships/slideLayout" Id="rId1"></Relationship></Relationships>
</file>

<file path=ppt/slideMasters/_rels/slideMaster5.xml.rels><?xml version="1.0" encoding="UTF-8" ?><Relationships xmlns="http://schemas.openxmlformats.org/package/2006/relationships"><Relationship Target="../slideLayouts/slideLayout52.xml" Type="http://schemas.openxmlformats.org/officeDocument/2006/relationships/slideLayout" Id="rId8"></Relationship><Relationship Target="../slideLayouts/slideLayout57.xml" Type="http://schemas.openxmlformats.org/officeDocument/2006/relationships/slideLayout" Id="rId13"></Relationship><Relationship Target="../slideLayouts/slideLayout62.xml" Type="http://schemas.openxmlformats.org/officeDocument/2006/relationships/slideLayout" Id="rId18"></Relationship><Relationship Target="../slideLayouts/slideLayout47.xml" Type="http://schemas.openxmlformats.org/officeDocument/2006/relationships/slideLayout" Id="rId3"></Relationship><Relationship Target="../slideLayouts/slideLayout65.xml" Type="http://schemas.openxmlformats.org/officeDocument/2006/relationships/slideLayout" Id="rId21"></Relationship><Relationship Target="../slideLayouts/slideLayout51.xml" Type="http://schemas.openxmlformats.org/officeDocument/2006/relationships/slideLayout" Id="rId7"></Relationship><Relationship Target="../slideLayouts/slideLayout56.xml" Type="http://schemas.openxmlformats.org/officeDocument/2006/relationships/slideLayout" Id="rId12"></Relationship><Relationship Target="../slideLayouts/slideLayout61.xml" Type="http://schemas.openxmlformats.org/officeDocument/2006/relationships/slideLayout" Id="rId17"></Relationship><Relationship Target="../slideLayouts/slideLayout46.xml" Type="http://schemas.openxmlformats.org/officeDocument/2006/relationships/slideLayout" Id="rId2"></Relationship><Relationship Target="../slideLayouts/slideLayout60.xml" Type="http://schemas.openxmlformats.org/officeDocument/2006/relationships/slideLayout" Id="rId16"></Relationship><Relationship Target="../slideLayouts/slideLayout64.xml" Type="http://schemas.openxmlformats.org/officeDocument/2006/relationships/slideLayout" Id="rId20"></Relationship><Relationship Target="../slideLayouts/slideLayout45.xml" Type="http://schemas.openxmlformats.org/officeDocument/2006/relationships/slideLayout" Id="rId1"></Relationship><Relationship Target="../slideLayouts/slideLayout50.xml" Type="http://schemas.openxmlformats.org/officeDocument/2006/relationships/slideLayout" Id="rId6"></Relationship><Relationship Target="../slideLayouts/slideLayout55.xml" Type="http://schemas.openxmlformats.org/officeDocument/2006/relationships/slideLayout" Id="rId11"></Relationship><Relationship Target="../slideLayouts/slideLayout49.xml" Type="http://schemas.openxmlformats.org/officeDocument/2006/relationships/slideLayout" Id="rId5"></Relationship><Relationship Target="../slideLayouts/slideLayout59.xml" Type="http://schemas.openxmlformats.org/officeDocument/2006/relationships/slideLayout" Id="rId15"></Relationship><Relationship Target="../theme/theme5.xml" Type="http://schemas.openxmlformats.org/officeDocument/2006/relationships/theme" Id="rId23"></Relationship><Relationship Target="../slideLayouts/slideLayout54.xml" Type="http://schemas.openxmlformats.org/officeDocument/2006/relationships/slideLayout" Id="rId10"></Relationship><Relationship Target="../slideLayouts/slideLayout63.xml" Type="http://schemas.openxmlformats.org/officeDocument/2006/relationships/slideLayout" Id="rId19"></Relationship><Relationship Target="../slideLayouts/slideLayout48.xml" Type="http://schemas.openxmlformats.org/officeDocument/2006/relationships/slideLayout" Id="rId4"></Relationship><Relationship Target="../slideLayouts/slideLayout53.xml" Type="http://schemas.openxmlformats.org/officeDocument/2006/relationships/slideLayout" Id="rId9"></Relationship><Relationship Target="../slideLayouts/slideLayout58.xml" Type="http://schemas.openxmlformats.org/officeDocument/2006/relationships/slideLayout" Id="rId14"></Relationship><Relationship Target="../slideLayouts/slideLayout66.xml" Type="http://schemas.openxmlformats.org/officeDocument/2006/relationships/slideLayout" Id="rId22"></Relationship></Relationships>
</file>

<file path=ppt/slideMasters/_rels/slideMaster6.xml.rels><?xml version="1.0" encoding="UTF-8" ?><Relationships xmlns="http://schemas.openxmlformats.org/package/2006/relationships"><Relationship Target="../slideLayouts/slideLayout74.xml" Type="http://schemas.openxmlformats.org/officeDocument/2006/relationships/slideLayout" Id="rId8"></Relationship><Relationship Target="../slideLayouts/slideLayout79.xml" Type="http://schemas.openxmlformats.org/officeDocument/2006/relationships/slideLayout" Id="rId13"></Relationship><Relationship Target="../slideLayouts/slideLayout84.xml" Type="http://schemas.openxmlformats.org/officeDocument/2006/relationships/slideLayout" Id="rId18"></Relationship><Relationship Target="../theme/theme6.xml" Type="http://schemas.openxmlformats.org/officeDocument/2006/relationships/theme" Id="rId26"></Relationship><Relationship Target="../slideLayouts/slideLayout69.xml" Type="http://schemas.openxmlformats.org/officeDocument/2006/relationships/slideLayout" Id="rId3"></Relationship><Relationship Target="../slideLayouts/slideLayout87.xml" Type="http://schemas.openxmlformats.org/officeDocument/2006/relationships/slideLayout" Id="rId21"></Relationship><Relationship Target="../slideLayouts/slideLayout73.xml" Type="http://schemas.openxmlformats.org/officeDocument/2006/relationships/slideLayout" Id="rId7"></Relationship><Relationship Target="../slideLayouts/slideLayout78.xml" Type="http://schemas.openxmlformats.org/officeDocument/2006/relationships/slideLayout" Id="rId12"></Relationship><Relationship Target="../slideLayouts/slideLayout83.xml" Type="http://schemas.openxmlformats.org/officeDocument/2006/relationships/slideLayout" Id="rId17"></Relationship><Relationship Target="../slideLayouts/slideLayout91.xml" Type="http://schemas.openxmlformats.org/officeDocument/2006/relationships/slideLayout" Id="rId25"></Relationship><Relationship Target="../slideLayouts/slideLayout68.xml" Type="http://schemas.openxmlformats.org/officeDocument/2006/relationships/slideLayout" Id="rId2"></Relationship><Relationship Target="../slideLayouts/slideLayout82.xml" Type="http://schemas.openxmlformats.org/officeDocument/2006/relationships/slideLayout" Id="rId16"></Relationship><Relationship Target="../slideLayouts/slideLayout86.xml" Type="http://schemas.openxmlformats.org/officeDocument/2006/relationships/slideLayout" Id="rId20"></Relationship><Relationship Target="../slideLayouts/slideLayout67.xml" Type="http://schemas.openxmlformats.org/officeDocument/2006/relationships/slideLayout" Id="rId1"></Relationship><Relationship Target="../slideLayouts/slideLayout72.xml" Type="http://schemas.openxmlformats.org/officeDocument/2006/relationships/slideLayout" Id="rId6"></Relationship><Relationship Target="../slideLayouts/slideLayout77.xml" Type="http://schemas.openxmlformats.org/officeDocument/2006/relationships/slideLayout" Id="rId11"></Relationship><Relationship Target="../slideLayouts/slideLayout90.xml" Type="http://schemas.openxmlformats.org/officeDocument/2006/relationships/slideLayout" Id="rId24"></Relationship><Relationship Target="../slideLayouts/slideLayout71.xml" Type="http://schemas.openxmlformats.org/officeDocument/2006/relationships/slideLayout" Id="rId5"></Relationship><Relationship Target="../slideLayouts/slideLayout81.xml" Type="http://schemas.openxmlformats.org/officeDocument/2006/relationships/slideLayout" Id="rId15"></Relationship><Relationship Target="../slideLayouts/slideLayout89.xml" Type="http://schemas.openxmlformats.org/officeDocument/2006/relationships/slideLayout" Id="rId23"></Relationship><Relationship Target="../slideLayouts/slideLayout76.xml" Type="http://schemas.openxmlformats.org/officeDocument/2006/relationships/slideLayout" Id="rId10"></Relationship><Relationship Target="../slideLayouts/slideLayout85.xml" Type="http://schemas.openxmlformats.org/officeDocument/2006/relationships/slideLayout" Id="rId19"></Relationship><Relationship Target="../slideLayouts/slideLayout70.xml" Type="http://schemas.openxmlformats.org/officeDocument/2006/relationships/slideLayout" Id="rId4"></Relationship><Relationship Target="../slideLayouts/slideLayout75.xml" Type="http://schemas.openxmlformats.org/officeDocument/2006/relationships/slideLayout" Id="rId9"></Relationship><Relationship Target="../slideLayouts/slideLayout80.xml" Type="http://schemas.openxmlformats.org/officeDocument/2006/relationships/slideLayout" Id="rId14"></Relationship><Relationship Target="../slideLayouts/slideLayout88.xml" Type="http://schemas.openxmlformats.org/officeDocument/2006/relationships/slideLayout" Id="rId22"></Relationship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399" y="1924050"/>
            <a:ext cx="8644725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/>
              <a:t> </a:t>
            </a:r>
            <a:r>
              <a:rPr lang="de-DE" baseline="0" err="1"/>
              <a:t>group</a:t>
            </a:r>
            <a:r>
              <a:rPr lang="de-DE" baseline="0"/>
              <a:t> </a:t>
            </a:r>
            <a:r>
              <a:rPr lang="de-DE" baseline="0" err="1"/>
              <a:t>within</a:t>
            </a:r>
            <a:r>
              <a:rPr lang="de-DE" baseline="0"/>
              <a:t> VDMA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4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50" r:id="rId2"/>
    <p:sldLayoutId id="2147483699" r:id="rId3"/>
    <p:sldLayoutId id="2147483700" r:id="rId4"/>
    <p:sldLayoutId id="2147483654" r:id="rId5"/>
    <p:sldLayoutId id="2147483651" r:id="rId6"/>
    <p:sldLayoutId id="2147483687" r:id="rId7"/>
    <p:sldLayoutId id="2147483719" r:id="rId8"/>
    <p:sldLayoutId id="2147483701" r:id="rId9"/>
    <p:sldLayoutId id="2147483703" r:id="rId10"/>
    <p:sldLayoutId id="2147483684" r:id="rId11"/>
    <p:sldLayoutId id="2147483685" r:id="rId12"/>
    <p:sldLayoutId id="2147483686" r:id="rId13"/>
    <p:sldLayoutId id="2147483724" r:id="rId14"/>
    <p:sldLayoutId id="2147483697" r:id="rId15"/>
    <p:sldLayoutId id="2147483723" r:id="rId16"/>
    <p:sldLayoutId id="2147483722" r:id="rId17"/>
    <p:sldLayoutId id="2147483698" r:id="rId18"/>
    <p:sldLayoutId id="2147483733" r:id="rId19"/>
    <p:sldLayoutId id="2147483740" r:id="rId2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400" y="1924050"/>
            <a:ext cx="8432000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5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/>
              <a:t> </a:t>
            </a:r>
            <a:r>
              <a:rPr lang="de-DE" baseline="0" err="1"/>
              <a:t>group</a:t>
            </a:r>
            <a:r>
              <a:rPr lang="de-DE" baseline="0"/>
              <a:t> </a:t>
            </a:r>
            <a:r>
              <a:rPr lang="de-DE" baseline="0" err="1"/>
              <a:t>within</a:t>
            </a:r>
            <a:r>
              <a:rPr lang="de-DE" baseline="0"/>
              <a:t> VDMA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57" r:id="rId2"/>
    <p:sldLayoutId id="2147483658" r:id="rId3"/>
    <p:sldLayoutId id="2147483659" r:id="rId4"/>
    <p:sldLayoutId id="2147483660" r:id="rId5"/>
    <p:sldLayoutId id="2147483709" r:id="rId6"/>
    <p:sldLayoutId id="2147483710" r:id="rId7"/>
    <p:sldLayoutId id="2147483711" r:id="rId8"/>
    <p:sldLayoutId id="2147483712" r:id="rId9"/>
    <p:sldLayoutId id="2147483661" r:id="rId10"/>
    <p:sldLayoutId id="2147483662" r:id="rId11"/>
    <p:sldLayoutId id="2147483683" r:id="rId12"/>
    <p:sldLayoutId id="2147483690" r:id="rId13"/>
    <p:sldLayoutId id="2147483721" r:id="rId14"/>
    <p:sldLayoutId id="2147483728" r:id="rId15"/>
    <p:sldLayoutId id="2147483725" r:id="rId16"/>
    <p:sldLayoutId id="2147483705" r:id="rId17"/>
    <p:sldLayoutId id="2147483726" r:id="rId18"/>
    <p:sldLayoutId id="2147483727" r:id="rId19"/>
    <p:sldLayoutId id="2147483708" r:id="rId20"/>
    <p:sldLayoutId id="2147483734" r:id="rId2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399" y="1924050"/>
            <a:ext cx="8644725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596286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 err="1"/>
              <a:t>groupwithin</a:t>
            </a:r>
            <a:r>
              <a:rPr lang="de-DE" baseline="0"/>
              <a:t> VDMA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4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38" r:id="rId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400" y="1924050"/>
            <a:ext cx="8432000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735182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1314386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5" name="Fußzeilenplatzhalter 4"/>
          <p:cNvSpPr txBox="1">
            <a:spLocks/>
          </p:cNvSpPr>
          <p:nvPr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 err="1"/>
              <a:t>groupwithin</a:t>
            </a:r>
            <a:r>
              <a:rPr lang="de-DE" baseline="0"/>
              <a:t> VDMA</a:t>
            </a:r>
            <a:endParaRPr lang="en-GB"/>
          </a:p>
        </p:txBody>
      </p:sp>
      <p:pic>
        <p:nvPicPr>
          <p:cNvPr id="11" name="Picture 2" descr="H:\Bilder\oe-a_4c_transparen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95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399" y="1924050"/>
            <a:ext cx="8644725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596286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/>
              <a:t> </a:t>
            </a:r>
            <a:r>
              <a:rPr lang="de-DE" baseline="0" err="1"/>
              <a:t>group</a:t>
            </a:r>
            <a:r>
              <a:rPr lang="de-DE" baseline="0"/>
              <a:t> </a:t>
            </a:r>
            <a:r>
              <a:rPr lang="de-DE" baseline="0" err="1"/>
              <a:t>within</a:t>
            </a:r>
            <a:r>
              <a:rPr lang="de-DE" baseline="0"/>
              <a:t> VDMA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97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399" y="1924050"/>
            <a:ext cx="8644725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596286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March. 2026</a:t>
            </a:r>
            <a:endParaRPr lang="de-DE"/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/>
              <a:t> </a:t>
            </a:r>
            <a:r>
              <a:rPr lang="de-DE" baseline="0" err="1"/>
              <a:t>group</a:t>
            </a:r>
            <a:r>
              <a:rPr lang="de-DE" baseline="0"/>
              <a:t> </a:t>
            </a:r>
            <a:r>
              <a:rPr lang="de-DE" baseline="0" err="1"/>
              <a:t>within</a:t>
            </a:r>
            <a:r>
              <a:rPr lang="de-DE" baseline="0"/>
              <a:t> VDMA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6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?><Relationships xmlns="http://schemas.openxmlformats.org/package/2006/relationships"><Relationship TargetMode="External" Target="https://oe-a.org/about-oe-a/oe-a-members" Type="http://schemas.openxmlformats.org/officeDocument/2006/relationships/hyperlink" Id="rId3"></Relationship><Relationship Target="../notesSlides/notesSlide1.xml" Type="http://schemas.openxmlformats.org/officeDocument/2006/relationships/notesSlide" Id="rId2"></Relationship><Relationship Target="../slideLayouts/slideLayout2.xml" Type="http://schemas.openxmlformats.org/officeDocument/2006/relationships/slideLayout" Id="rId1"></Relationship><Relationship Target="../media/image3.png" Type="http://schemas.openxmlformats.org/officeDocument/2006/relationships/image" Id="rId4"></Relationship></Relationships>
</file>

<file path=ppt/slides/_rels/slide10.xml.rels><?xml version="1.0" encoding="UTF-8" ?><Relationships xmlns="http://schemas.openxmlformats.org/package/2006/relationships"><Relationship Target="../media/image37.png" Type="http://schemas.openxmlformats.org/officeDocument/2006/relationships/image" Id="rId8"></Relationship><Relationship TargetMode="External" Target="http://www.oe-a.org/events" Type="http://schemas.openxmlformats.org/officeDocument/2006/relationships/hyperlink" Id="rId3"></Relationship><Relationship Target="../media/image36.jpeg" Type="http://schemas.openxmlformats.org/officeDocument/2006/relationships/image" Id="rId7"></Relationship><Relationship Target="../notesSlides/notesSlide9.xml" Type="http://schemas.openxmlformats.org/officeDocument/2006/relationships/notesSlide" Id="rId2"></Relationship><Relationship Target="../slideLayouts/slideLayout9.xml" Type="http://schemas.openxmlformats.org/officeDocument/2006/relationships/slideLayout" Id="rId1"></Relationship><Relationship Target="../media/image35.png" Type="http://schemas.openxmlformats.org/officeDocument/2006/relationships/image" Id="rId6"></Relationship><Relationship Target="../media/image34.png" Type="http://schemas.openxmlformats.org/officeDocument/2006/relationships/image" Id="rId5"></Relationship><Relationship Target="../media/image33.png" Type="http://schemas.openxmlformats.org/officeDocument/2006/relationships/image" Id="rId4"></Relationship></Relationships>
</file>

<file path=ppt/slides/_rels/slide11.xml.rels><?xml version="1.0" encoding="UTF-8" ?><Relationships xmlns="http://schemas.openxmlformats.org/package/2006/relationships"><Relationship Target="../media/image33.png" Type="http://schemas.openxmlformats.org/officeDocument/2006/relationships/image" Id="rId3"></Relationship><Relationship Target="../notesSlides/notesSlide10.xml" Type="http://schemas.openxmlformats.org/officeDocument/2006/relationships/notesSlide" Id="rId2"></Relationship><Relationship Target="../slideLayouts/slideLayout9.xml" Type="http://schemas.openxmlformats.org/officeDocument/2006/relationships/slideLayout" Id="rId1"></Relationship><Relationship Target="../media/image38.png" Type="http://schemas.openxmlformats.org/officeDocument/2006/relationships/image" Id="rId5"></Relationship><Relationship TargetMode="External" Target="http://www.oe-a.org/events" Type="http://schemas.openxmlformats.org/officeDocument/2006/relationships/hyperlink" Id="rId4"></Relationship></Relationships>
</file>

<file path=ppt/slides/_rels/slide12.xml.rels><?xml version="1.0" encoding="UTF-8" ?><Relationships xmlns="http://schemas.openxmlformats.org/package/2006/relationships"><Relationship Target="../media/image39.png" Type="http://schemas.openxmlformats.org/officeDocument/2006/relationships/image" Id="rId3"></Relationship><Relationship TargetMode="External" Target="http://www.oe-a.org/events" Type="http://schemas.openxmlformats.org/officeDocument/2006/relationships/hyperlink" Id="rId2"></Relationship><Relationship Target="../slideLayouts/slideLayout9.xml" Type="http://schemas.openxmlformats.org/officeDocument/2006/relationships/slideLayout" Id="rId1"></Relationship><Relationship Target="../media/image35.png" Type="http://schemas.openxmlformats.org/officeDocument/2006/relationships/image" Id="rId6"></Relationship><Relationship Target="../media/image40.png" Type="http://schemas.openxmlformats.org/officeDocument/2006/relationships/image" Id="rId5"></Relationship><Relationship Target="../media/image33.png" Type="http://schemas.openxmlformats.org/officeDocument/2006/relationships/image" Id="rId4"></Relationship></Relationships>
</file>

<file path=ppt/slides/_rels/slide13.xml.rels><?xml version="1.0" encoding="UTF-8" ?><Relationships xmlns="http://schemas.openxmlformats.org/package/2006/relationships"><Relationship Target="../media/image41.png" Type="http://schemas.openxmlformats.org/officeDocument/2006/relationships/image" Id="rId3"></Relationship><Relationship Target="../media/image33.png" Type="http://schemas.openxmlformats.org/officeDocument/2006/relationships/image" Id="rId2"></Relationship><Relationship Target="../slideLayouts/slideLayout9.xml" Type="http://schemas.openxmlformats.org/officeDocument/2006/relationships/slideLayout" Id="rId1"></Relationship><Relationship Target="../media/image42.jpeg" Type="http://schemas.openxmlformats.org/officeDocument/2006/relationships/image" Id="rId5"></Relationship><Relationship TargetMode="External" Target="http://www.oe-a.org/events" Type="http://schemas.openxmlformats.org/officeDocument/2006/relationships/hyperlink" Id="rId4"></Relationship></Relationships>
</file>

<file path=ppt/slides/_rels/slide14.xml.rels><?xml version="1.0" encoding="UTF-8" ?><Relationships xmlns="http://schemas.openxmlformats.org/package/2006/relationships"><Relationship Target="../diagrams/layout3.xml" Type="http://schemas.openxmlformats.org/officeDocument/2006/relationships/diagramLayout" Id="rId8"></Relationship><Relationship Target="../diagrams/layout2.xml" Type="http://schemas.openxmlformats.org/officeDocument/2006/relationships/diagramLayout" Id="rId3"></Relationship><Relationship Target="../diagrams/data3.xml" Type="http://schemas.openxmlformats.org/officeDocument/2006/relationships/diagramData" Id="rId7"></Relationship><Relationship Target="../media/image55.jpeg" Type="http://schemas.openxmlformats.org/officeDocument/2006/relationships/image" Id="rId12"></Relationship><Relationship Target="../diagrams/data2.xml" Type="http://schemas.openxmlformats.org/officeDocument/2006/relationships/diagramData" Id="rId2"></Relationship><Relationship Target="../slideLayouts/slideLayout53.xml" Type="http://schemas.openxmlformats.org/officeDocument/2006/relationships/slideLayout" Id="rId1"></Relationship><Relationship Target="../diagrams/drawing2.xml" Type="http://schemas.microsoft.com/office/2007/relationships/diagramDrawing" Id="rId6"></Relationship><Relationship Target="../diagrams/drawing3.xml" Type="http://schemas.microsoft.com/office/2007/relationships/diagramDrawing" Id="rId11"></Relationship><Relationship Target="../diagrams/colors2.xml" Type="http://schemas.openxmlformats.org/officeDocument/2006/relationships/diagramColors" Id="rId5"></Relationship><Relationship Target="../diagrams/colors3.xml" Type="http://schemas.openxmlformats.org/officeDocument/2006/relationships/diagramColors" Id="rId10"></Relationship><Relationship Target="../diagrams/quickStyle2.xml" Type="http://schemas.openxmlformats.org/officeDocument/2006/relationships/diagramQuickStyle" Id="rId4"></Relationship><Relationship Target="../diagrams/quickStyle3.xml" Type="http://schemas.openxmlformats.org/officeDocument/2006/relationships/diagramQuickStyle" Id="rId9"></Relationship></Relationships>
</file>

<file path=ppt/slides/_rels/slide15.xml.rels><?xml version="1.0" encoding="UTF-8" ?><Relationships xmlns="http://schemas.openxmlformats.org/package/2006/relationships"><Relationship Target="../media/image78.png" Type="http://schemas.openxmlformats.org/officeDocument/2006/relationships/image" Id="rId26"></Relationship><Relationship Target="../media/image73.png" Type="http://schemas.openxmlformats.org/officeDocument/2006/relationships/image" Id="rId21"></Relationship><Relationship Target="../media/image93.png" Type="http://schemas.openxmlformats.org/officeDocument/2006/relationships/image" Id="rId42"></Relationship><Relationship Target="../media/image98.png" Type="http://schemas.openxmlformats.org/officeDocument/2006/relationships/image" Id="rId47"></Relationship><Relationship Target="../media/image114.png" Type="http://schemas.openxmlformats.org/officeDocument/2006/relationships/image" Id="rId63"></Relationship><Relationship Target="../media/image119.png" Type="http://schemas.openxmlformats.org/officeDocument/2006/relationships/image" Id="rId68"></Relationship><Relationship Target="../media/image135.jpeg" Type="http://schemas.openxmlformats.org/officeDocument/2006/relationships/image" Id="rId84"></Relationship><Relationship Target="../media/image140.png" Type="http://schemas.openxmlformats.org/officeDocument/2006/relationships/image" Id="rId89"></Relationship><Relationship Target="../media/image64.emf" Type="http://schemas.openxmlformats.org/officeDocument/2006/relationships/image" Id="rId11"></Relationship><Relationship Target="../media/image88.jpeg" Type="http://schemas.openxmlformats.org/officeDocument/2006/relationships/image" Id="rId37"></Relationship><Relationship Target="../media/image104.png" Type="http://schemas.openxmlformats.org/officeDocument/2006/relationships/image" Id="rId53"></Relationship><Relationship Target="../media/image109.png" Type="http://schemas.openxmlformats.org/officeDocument/2006/relationships/image" Id="rId58"></Relationship><Relationship Target="../media/image125.png" Type="http://schemas.openxmlformats.org/officeDocument/2006/relationships/image" Id="rId74"></Relationship><Relationship Target="../media/image130.png" Type="http://schemas.openxmlformats.org/officeDocument/2006/relationships/image" Id="rId79"></Relationship><Relationship Target="../media/image153.png" Type="http://schemas.openxmlformats.org/officeDocument/2006/relationships/image" Id="rId102"></Relationship><Relationship Target="../media/image58.png" Type="http://schemas.openxmlformats.org/officeDocument/2006/relationships/image" Id="rId5"></Relationship><Relationship Target="../media/image141.png" Type="http://schemas.openxmlformats.org/officeDocument/2006/relationships/image" Id="rId90"></Relationship><Relationship Target="../media/image146.png" Type="http://schemas.openxmlformats.org/officeDocument/2006/relationships/image" Id="rId95"></Relationship><Relationship Target="../media/image74.png" Type="http://schemas.openxmlformats.org/officeDocument/2006/relationships/image" Id="rId22"></Relationship><Relationship Target="../media/image79.jpeg" Type="http://schemas.openxmlformats.org/officeDocument/2006/relationships/image" Id="rId27"></Relationship><Relationship Target="../media/image94.png" Type="http://schemas.openxmlformats.org/officeDocument/2006/relationships/image" Id="rId43"></Relationship><Relationship Target="../media/image99.png" Type="http://schemas.openxmlformats.org/officeDocument/2006/relationships/image" Id="rId48"></Relationship><Relationship Target="../media/image115.png" Type="http://schemas.openxmlformats.org/officeDocument/2006/relationships/image" Id="rId64"></Relationship><Relationship Target="../media/image120.jpeg" Type="http://schemas.openxmlformats.org/officeDocument/2006/relationships/image" Id="rId69"></Relationship><Relationship Target="../media/image131.png" Type="http://schemas.openxmlformats.org/officeDocument/2006/relationships/image" Id="rId80"></Relationship><Relationship Target="../media/image136.jpeg" Type="http://schemas.openxmlformats.org/officeDocument/2006/relationships/image" Id="rId85"></Relationship><Relationship Target="../media/image65.jpeg" Type="http://schemas.openxmlformats.org/officeDocument/2006/relationships/image" Id="rId12"></Relationship><Relationship Target="../media/image69.jpeg" Type="http://schemas.openxmlformats.org/officeDocument/2006/relationships/image" Id="rId17"></Relationship><Relationship Target="../media/image89.png" Type="http://schemas.openxmlformats.org/officeDocument/2006/relationships/image" Id="rId38"></Relationship><Relationship Target="../media/image110.png" Type="http://schemas.openxmlformats.org/officeDocument/2006/relationships/image" Id="rId59"></Relationship><Relationship Target="../media/image154.png" Type="http://schemas.openxmlformats.org/officeDocument/2006/relationships/image" Id="rId103"></Relationship><Relationship Target="../media/image72.png" Type="http://schemas.openxmlformats.org/officeDocument/2006/relationships/image" Id="rId20"></Relationship><Relationship Target="../media/image92.png" Type="http://schemas.openxmlformats.org/officeDocument/2006/relationships/image" Id="rId41"></Relationship><Relationship Target="../media/image105.png" Type="http://schemas.openxmlformats.org/officeDocument/2006/relationships/image" Id="rId54"></Relationship><Relationship Target="../media/image113.jpeg" Type="http://schemas.openxmlformats.org/officeDocument/2006/relationships/image" Id="rId62"></Relationship><Relationship Target="../media/image121.png" Type="http://schemas.openxmlformats.org/officeDocument/2006/relationships/image" Id="rId70"></Relationship><Relationship Target="../media/image126.png" Type="http://schemas.openxmlformats.org/officeDocument/2006/relationships/image" Id="rId75"></Relationship><Relationship Target="../media/image134.jpeg" Type="http://schemas.openxmlformats.org/officeDocument/2006/relationships/image" Id="rId83"></Relationship><Relationship Target="../media/image139.jpeg" Type="http://schemas.openxmlformats.org/officeDocument/2006/relationships/image" Id="rId88"></Relationship><Relationship Target="../media/image142.png" Type="http://schemas.openxmlformats.org/officeDocument/2006/relationships/image" Id="rId91"></Relationship><Relationship Target="../media/image147.png" Type="http://schemas.openxmlformats.org/officeDocument/2006/relationships/image" Id="rId96"></Relationship><Relationship Target="../slideLayouts/slideLayout9.xml" Type="http://schemas.openxmlformats.org/officeDocument/2006/relationships/slideLayout" Id="rId1"></Relationship><Relationship Target="../media/image59.png" Type="http://schemas.openxmlformats.org/officeDocument/2006/relationships/image" Id="rId6"></Relationship><Relationship Target="../media/image75.jpeg" Type="http://schemas.openxmlformats.org/officeDocument/2006/relationships/image" Id="rId23"></Relationship><Relationship Target="../media/image80.gif" Type="http://schemas.openxmlformats.org/officeDocument/2006/relationships/image" Id="rId28"></Relationship><Relationship Target="../media/image87.jpeg" Type="http://schemas.openxmlformats.org/officeDocument/2006/relationships/image" Id="rId36"></Relationship><Relationship Target="../media/image100.png" Type="http://schemas.openxmlformats.org/officeDocument/2006/relationships/image" Id="rId49"></Relationship><Relationship Target="../media/image108.png" Type="http://schemas.openxmlformats.org/officeDocument/2006/relationships/image" Id="rId57"></Relationship><Relationship Target="../media/image63.png" Type="http://schemas.openxmlformats.org/officeDocument/2006/relationships/image" Id="rId10"></Relationship><Relationship Target="../media/image83.png" Type="http://schemas.openxmlformats.org/officeDocument/2006/relationships/image" Id="rId31"></Relationship><Relationship Target="../media/image95.png" Type="http://schemas.openxmlformats.org/officeDocument/2006/relationships/image" Id="rId44"></Relationship><Relationship Target="../media/image103.png" Type="http://schemas.openxmlformats.org/officeDocument/2006/relationships/image" Id="rId52"></Relationship><Relationship Target="../media/image111.png" Type="http://schemas.openxmlformats.org/officeDocument/2006/relationships/image" Id="rId60"></Relationship><Relationship Target="../media/image116.png" Type="http://schemas.openxmlformats.org/officeDocument/2006/relationships/image" Id="rId65"></Relationship><Relationship Target="../media/image124.png" Type="http://schemas.openxmlformats.org/officeDocument/2006/relationships/image" Id="rId73"></Relationship><Relationship Target="../media/image129.png" Type="http://schemas.openxmlformats.org/officeDocument/2006/relationships/image" Id="rId78"></Relationship><Relationship Target="../media/image132.jpeg" Type="http://schemas.openxmlformats.org/officeDocument/2006/relationships/image" Id="rId81"></Relationship><Relationship Target="../media/image137.jpeg" Type="http://schemas.openxmlformats.org/officeDocument/2006/relationships/image" Id="rId86"></Relationship><Relationship Target="../media/image145.png" Type="http://schemas.openxmlformats.org/officeDocument/2006/relationships/image" Id="rId94"></Relationship><Relationship Target="../media/image150.png" Type="http://schemas.openxmlformats.org/officeDocument/2006/relationships/image" Id="rId99"></Relationship><Relationship Target="../media/image152.png" Type="http://schemas.openxmlformats.org/officeDocument/2006/relationships/image" Id="rId101"></Relationship><Relationship Target="../media/image57.png" Type="http://schemas.openxmlformats.org/officeDocument/2006/relationships/image" Id="rId4"></Relationship><Relationship Target="../media/image62.png" Type="http://schemas.openxmlformats.org/officeDocument/2006/relationships/image" Id="rId9"></Relationship><Relationship Target="../media/image66.jpeg" Type="http://schemas.openxmlformats.org/officeDocument/2006/relationships/image" Id="rId13"></Relationship><Relationship Target="../media/image70.jpeg" Type="http://schemas.openxmlformats.org/officeDocument/2006/relationships/image" Id="rId18"></Relationship><Relationship Target="../media/image90.png" Type="http://schemas.openxmlformats.org/officeDocument/2006/relationships/image" Id="rId39"></Relationship><Relationship Target="../media/image85.jpeg" Type="http://schemas.openxmlformats.org/officeDocument/2006/relationships/image" Id="rId34"></Relationship><Relationship Target="../media/image101.png" Type="http://schemas.openxmlformats.org/officeDocument/2006/relationships/image" Id="rId50"></Relationship><Relationship Target="../media/image106.png" Type="http://schemas.openxmlformats.org/officeDocument/2006/relationships/image" Id="rId55"></Relationship><Relationship Target="../media/image127.png" Type="http://schemas.openxmlformats.org/officeDocument/2006/relationships/image" Id="rId76"></Relationship><Relationship Target="../media/image148.png" Type="http://schemas.openxmlformats.org/officeDocument/2006/relationships/image" Id="rId97"></Relationship><Relationship Target="../media/image155.png" Type="http://schemas.openxmlformats.org/officeDocument/2006/relationships/image" Id="rId104"></Relationship><Relationship Target="../media/image60.png" Type="http://schemas.openxmlformats.org/officeDocument/2006/relationships/image" Id="rId7"></Relationship><Relationship Target="../media/image122.png" Type="http://schemas.openxmlformats.org/officeDocument/2006/relationships/image" Id="rId71"></Relationship><Relationship Target="../media/image143.png" Type="http://schemas.openxmlformats.org/officeDocument/2006/relationships/image" Id="rId92"></Relationship><Relationship Target="../notesSlides/notesSlide11.xml" Type="http://schemas.openxmlformats.org/officeDocument/2006/relationships/notesSlide" Id="rId2"></Relationship><Relationship Target="../media/image81.png" Type="http://schemas.openxmlformats.org/officeDocument/2006/relationships/image" Id="rId29"></Relationship><Relationship Target="../media/image76.jpeg" Type="http://schemas.openxmlformats.org/officeDocument/2006/relationships/image" Id="rId24"></Relationship><Relationship Target="../media/image91.jpeg" Type="http://schemas.openxmlformats.org/officeDocument/2006/relationships/image" Id="rId40"></Relationship><Relationship Target="../media/image96.png" Type="http://schemas.openxmlformats.org/officeDocument/2006/relationships/image" Id="rId45"></Relationship><Relationship Target="../media/image117.png" Type="http://schemas.openxmlformats.org/officeDocument/2006/relationships/image" Id="rId66"></Relationship><Relationship Target="../media/image138.jpeg" Type="http://schemas.openxmlformats.org/officeDocument/2006/relationships/image" Id="rId87"></Relationship><Relationship Target="../media/image112.jpeg" Type="http://schemas.openxmlformats.org/officeDocument/2006/relationships/image" Id="rId61"></Relationship><Relationship Target="../media/image133.png" Type="http://schemas.openxmlformats.org/officeDocument/2006/relationships/image" Id="rId82"></Relationship><Relationship Target="../media/image71.wmf" Type="http://schemas.openxmlformats.org/officeDocument/2006/relationships/image" Id="rId19"></Relationship><Relationship Target="../media/image67.png" Type="http://schemas.openxmlformats.org/officeDocument/2006/relationships/image" Id="rId14"></Relationship><Relationship Target="../media/image82.jpeg" Type="http://schemas.openxmlformats.org/officeDocument/2006/relationships/image" Id="rId30"></Relationship><Relationship Target="../media/image86.png" Type="http://schemas.openxmlformats.org/officeDocument/2006/relationships/image" Id="rId35"></Relationship><Relationship Target="../media/image107.png" Type="http://schemas.openxmlformats.org/officeDocument/2006/relationships/image" Id="rId56"></Relationship><Relationship Target="../media/image128.png" Type="http://schemas.openxmlformats.org/officeDocument/2006/relationships/image" Id="rId77"></Relationship><Relationship Target="../media/image151.png" Type="http://schemas.openxmlformats.org/officeDocument/2006/relationships/image" Id="rId100"></Relationship><Relationship Target="../media/image156.jpeg" Type="http://schemas.openxmlformats.org/officeDocument/2006/relationships/image" Id="rId105"></Relationship><Relationship Target="../media/image61.gif" Type="http://schemas.openxmlformats.org/officeDocument/2006/relationships/image" Id="rId8"></Relationship><Relationship Target="../media/image102.png" Type="http://schemas.openxmlformats.org/officeDocument/2006/relationships/image" Id="rId51"></Relationship><Relationship Target="../media/image123.png" Type="http://schemas.openxmlformats.org/officeDocument/2006/relationships/image" Id="rId72"></Relationship><Relationship Target="../media/image144.png" Type="http://schemas.openxmlformats.org/officeDocument/2006/relationships/image" Id="rId93"></Relationship><Relationship Target="../media/image149.png" Type="http://schemas.openxmlformats.org/officeDocument/2006/relationships/image" Id="rId98"></Relationship><Relationship Target="../media/image56.png" Type="http://schemas.openxmlformats.org/officeDocument/2006/relationships/image" Id="rId3"></Relationship><Relationship Target="../media/image77.jpeg" Type="http://schemas.openxmlformats.org/officeDocument/2006/relationships/image" Id="rId25"></Relationship><Relationship Target="../media/image97.png" Type="http://schemas.openxmlformats.org/officeDocument/2006/relationships/image" Id="rId46"></Relationship><Relationship Target="../media/image118.png" Type="http://schemas.openxmlformats.org/officeDocument/2006/relationships/image" Id="rId67"></Relationship></Relationships>
</file>

<file path=ppt/slides/_rels/slide16.xml.rels><?xml version="1.0" encoding="UTF-8" ?><Relationships xmlns="http://schemas.openxmlformats.org/package/2006/relationships"><Relationship Target="../media/image176.wmf" Type="http://schemas.openxmlformats.org/officeDocument/2006/relationships/image" Id="rId26"></Relationship><Relationship Target="../media/image191.gif" Type="http://schemas.openxmlformats.org/officeDocument/2006/relationships/image" Id="rId42"></Relationship><Relationship Target="../media/image194.png" Type="http://schemas.openxmlformats.org/officeDocument/2006/relationships/image" Id="rId47"></Relationship><Relationship Target="../media/image210.png" Type="http://schemas.openxmlformats.org/officeDocument/2006/relationships/image" Id="rId63"></Relationship><Relationship Target="../media/image215.png" Type="http://schemas.openxmlformats.org/officeDocument/2006/relationships/image" Id="rId68"></Relationship><Relationship Target="../notesSlides/notesSlide12.xml" Type="http://schemas.openxmlformats.org/officeDocument/2006/relationships/notesSlide" Id="rId2"></Relationship><Relationship Target="../media/image168.jpeg" Type="http://schemas.openxmlformats.org/officeDocument/2006/relationships/image" Id="rId16"></Relationship><Relationship Target="../media/image179.png" Type="http://schemas.openxmlformats.org/officeDocument/2006/relationships/image" Id="rId29"></Relationship><Relationship Target="../media/image174.wmf" Type="http://schemas.openxmlformats.org/officeDocument/2006/relationships/image" Id="rId24"></Relationship><Relationship Target="../media/image182.jpeg" Type="http://schemas.openxmlformats.org/officeDocument/2006/relationships/image" Id="rId32"></Relationship><Relationship Target="../media/image187.png" Type="http://schemas.openxmlformats.org/officeDocument/2006/relationships/image" Id="rId37"></Relationship><Relationship Target="../media/image189.jpeg" Type="http://schemas.openxmlformats.org/officeDocument/2006/relationships/image" Id="rId40"></Relationship><Relationship Target="../media/image200.jpeg" Type="http://schemas.openxmlformats.org/officeDocument/2006/relationships/image" Id="rId53"></Relationship><Relationship Target="../media/image205.png" Type="http://schemas.openxmlformats.org/officeDocument/2006/relationships/image" Id="rId58"></Relationship><Relationship Target="../media/image213.png" Type="http://schemas.openxmlformats.org/officeDocument/2006/relationships/image" Id="rId66"></Relationship><Relationship Target="../media/image159.jpeg" Type="http://schemas.openxmlformats.org/officeDocument/2006/relationships/image" Id="rId5"></Relationship><Relationship Target="../media/image208.png" Type="http://schemas.openxmlformats.org/officeDocument/2006/relationships/image" Id="rId61"></Relationship><Relationship Target="../media/image170.png" Type="http://schemas.openxmlformats.org/officeDocument/2006/relationships/image" Id="rId19"></Relationship><Relationship Target="../media/image166.png" Type="http://schemas.openxmlformats.org/officeDocument/2006/relationships/image" Id="rId14"></Relationship><Relationship Target="../media/image177.png" Type="http://schemas.openxmlformats.org/officeDocument/2006/relationships/image" Id="rId27"></Relationship><Relationship Target="../media/image180.png" Type="http://schemas.openxmlformats.org/officeDocument/2006/relationships/image" Id="rId30"></Relationship><Relationship Target="../media/image185.jpeg" Type="http://schemas.openxmlformats.org/officeDocument/2006/relationships/image" Id="rId35"></Relationship><Relationship Target="../media/image195.png" Type="http://schemas.openxmlformats.org/officeDocument/2006/relationships/image" Id="rId48"></Relationship><Relationship Target="../media/image203.png" Type="http://schemas.openxmlformats.org/officeDocument/2006/relationships/image" Id="rId56"></Relationship><Relationship Target="../media/image211.png" Type="http://schemas.openxmlformats.org/officeDocument/2006/relationships/image" Id="rId64"></Relationship><Relationship Target="../media/image216.png" Type="http://schemas.openxmlformats.org/officeDocument/2006/relationships/image" Id="rId69"></Relationship><Relationship Target="../media/image162.wmf" Type="http://schemas.openxmlformats.org/officeDocument/2006/relationships/image" Id="rId8"></Relationship><Relationship Target="../media/image198.png" Type="http://schemas.openxmlformats.org/officeDocument/2006/relationships/image" Id="rId51"></Relationship><Relationship Target="../media/image219.png" Type="http://schemas.openxmlformats.org/officeDocument/2006/relationships/image" Id="rId72"></Relationship><Relationship Target="../media/image157.jpeg" Type="http://schemas.openxmlformats.org/officeDocument/2006/relationships/image" Id="rId3"></Relationship><Relationship Target="../media/image175.png" Type="http://schemas.openxmlformats.org/officeDocument/2006/relationships/image" Id="rId25"></Relationship><Relationship Target="../media/image183.png" Type="http://schemas.openxmlformats.org/officeDocument/2006/relationships/image" Id="rId33"></Relationship><Relationship Target="../media/image206.png" Type="http://schemas.openxmlformats.org/officeDocument/2006/relationships/image" Id="rId59"></Relationship><Relationship Target="../media/image214.png" Type="http://schemas.openxmlformats.org/officeDocument/2006/relationships/image" Id="rId67"></Relationship><Relationship Target="../media/image171.png" Type="http://schemas.openxmlformats.org/officeDocument/2006/relationships/image" Id="rId20"></Relationship><Relationship Target="../media/image190.jpeg" Type="http://schemas.openxmlformats.org/officeDocument/2006/relationships/image" Id="rId41"></Relationship><Relationship Target="../media/image201.png" Type="http://schemas.openxmlformats.org/officeDocument/2006/relationships/image" Id="rId54"></Relationship><Relationship Target="../media/image209.png" Type="http://schemas.openxmlformats.org/officeDocument/2006/relationships/image" Id="rId62"></Relationship><Relationship Target="../media/image217.jpeg" Type="http://schemas.openxmlformats.org/officeDocument/2006/relationships/image" Id="rId70"></Relationship><Relationship Target="../slideLayouts/slideLayout9.xml" Type="http://schemas.openxmlformats.org/officeDocument/2006/relationships/slideLayout" Id="rId1"></Relationship><Relationship Target="../media/image160.jpeg" Type="http://schemas.openxmlformats.org/officeDocument/2006/relationships/image" Id="rId6"></Relationship><Relationship Target="../media/image167.png" Type="http://schemas.openxmlformats.org/officeDocument/2006/relationships/image" Id="rId15"></Relationship><Relationship Target="../media/image173.jpeg" Type="http://schemas.openxmlformats.org/officeDocument/2006/relationships/image" Id="rId23"></Relationship><Relationship Target="../media/image178.png" Type="http://schemas.openxmlformats.org/officeDocument/2006/relationships/image" Id="rId28"></Relationship><Relationship Target="../media/image186.png" Type="http://schemas.openxmlformats.org/officeDocument/2006/relationships/image" Id="rId36"></Relationship><Relationship Target="../media/image196.png" Type="http://schemas.openxmlformats.org/officeDocument/2006/relationships/image" Id="rId49"></Relationship><Relationship Target="../media/image204.png" Type="http://schemas.openxmlformats.org/officeDocument/2006/relationships/image" Id="rId57"></Relationship><Relationship Target="../media/image181.png" Type="http://schemas.openxmlformats.org/officeDocument/2006/relationships/image" Id="rId31"></Relationship><Relationship Target="../media/image199.png" Type="http://schemas.openxmlformats.org/officeDocument/2006/relationships/image" Id="rId52"></Relationship><Relationship Target="../media/image207.png" Type="http://schemas.openxmlformats.org/officeDocument/2006/relationships/image" Id="rId60"></Relationship><Relationship Target="../media/image212.jpeg" Type="http://schemas.openxmlformats.org/officeDocument/2006/relationships/image" Id="rId65"></Relationship><Relationship Target="../media/image220.png" Type="http://schemas.openxmlformats.org/officeDocument/2006/relationships/image" Id="rId73"></Relationship><Relationship Target="../media/image158.png" Type="http://schemas.openxmlformats.org/officeDocument/2006/relationships/image" Id="rId4"></Relationship><Relationship Target="../media/image165.png" Type="http://schemas.openxmlformats.org/officeDocument/2006/relationships/image" Id="rId13"></Relationship><Relationship Target="../media/image184.emf" Type="http://schemas.openxmlformats.org/officeDocument/2006/relationships/image" Id="rId34"></Relationship><Relationship Target="../media/image197.png" Type="http://schemas.openxmlformats.org/officeDocument/2006/relationships/image" Id="rId50"></Relationship><Relationship Target="../media/image202.jpeg" Type="http://schemas.openxmlformats.org/officeDocument/2006/relationships/image" Id="rId55"></Relationship><Relationship Target="../media/image161.png" Type="http://schemas.openxmlformats.org/officeDocument/2006/relationships/image" Id="rId7"></Relationship><Relationship Target="../media/image218.png" Type="http://schemas.openxmlformats.org/officeDocument/2006/relationships/image" Id="rId71"></Relationship></Relationships>
</file>

<file path=ppt/slides/_rels/slide17.xml.rels><?xml version="1.0" encoding="UTF-8" ?><Relationships xmlns="http://schemas.openxmlformats.org/package/2006/relationships"><Relationship Target="../media/image221.png" Type="http://schemas.openxmlformats.org/officeDocument/2006/relationships/image" Id="rId3"></Relationship><Relationship Target="../notesSlides/notesSlide13.xml" Type="http://schemas.openxmlformats.org/officeDocument/2006/relationships/notesSlide" Id="rId2"></Relationship><Relationship Target="../slideLayouts/slideLayout73.xml" Type="http://schemas.openxmlformats.org/officeDocument/2006/relationships/slideLayout" Id="rId1"></Relationship><Relationship TargetMode="External" Target="https://oe-a.org/about-oe-a/oe-a-members" Type="http://schemas.openxmlformats.org/officeDocument/2006/relationships/hyperlink" Id="rId4"></Relationship></Relationships>
</file>

<file path=ppt/slides/_rels/slide18.xml.rels><?xml version="1.0" encoding="UTF-8" ?><Relationships xmlns="http://schemas.openxmlformats.org/package/2006/relationships"><Relationship TargetMode="External" Target="http://www.lopec.com/" Type="http://schemas.openxmlformats.org/officeDocument/2006/relationships/hyperlink" Id="rId3"></Relationship><Relationship Target="../media/image222.gif" Type="http://schemas.openxmlformats.org/officeDocument/2006/relationships/image" Id="rId2"></Relationship><Relationship Target="../slideLayouts/slideLayout44.xml" Type="http://schemas.openxmlformats.org/officeDocument/2006/relationships/slideLayout" Id="rId1"></Relationship><Relationship Target="../media/image224.jpeg" Type="http://schemas.openxmlformats.org/officeDocument/2006/relationships/image" Id="rId5"></Relationship><Relationship Target="../media/image223.jpeg" Type="http://schemas.openxmlformats.org/officeDocument/2006/relationships/image" Id="rId4"></Relationship></Relationships>
</file>

<file path=ppt/slides/_rels/slide19.xml.rels><?xml version="1.0" encoding="UTF-8" ?><Relationships xmlns="http://schemas.openxmlformats.org/package/2006/relationships"><Relationship Target="../media/image225.jpeg" Type="http://schemas.openxmlformats.org/officeDocument/2006/relationships/image" Id="rId3"></Relationship><Relationship TargetMode="External" Target="http://www.vdma.eu/" Type="http://schemas.openxmlformats.org/officeDocument/2006/relationships/hyperlink" Id="rId2"></Relationship><Relationship Target="../slideLayouts/slideLayout20.xml" Type="http://schemas.openxmlformats.org/officeDocument/2006/relationships/slideLayout" Id="rId1"></Relationship><Relationship Target="../media/image226.jpeg" Type="http://schemas.openxmlformats.org/officeDocument/2006/relationships/image" Id="rId4"></Relationship></Relationships>
</file>

<file path=ppt/slides/_rels/slide2.xml.rels><?xml version="1.0" encoding="UTF-8" ?><Relationships xmlns="http://schemas.openxmlformats.org/package/2006/relationships"><Relationship Target="../media/image9.jpeg" Type="http://schemas.openxmlformats.org/officeDocument/2006/relationships/image" Id="rId8"></Relationship><Relationship Target="../media/image14.jpeg" Type="http://schemas.openxmlformats.org/officeDocument/2006/relationships/image" Id="rId13"></Relationship><Relationship Target="../media/image19.jpeg" Type="http://schemas.openxmlformats.org/officeDocument/2006/relationships/image" Id="rId18"></Relationship><Relationship Target="../media/image4.jpeg" Type="http://schemas.openxmlformats.org/officeDocument/2006/relationships/image" Id="rId3"></Relationship><Relationship Target="../media/image22.png" Type="http://schemas.openxmlformats.org/officeDocument/2006/relationships/image" Id="rId21"></Relationship><Relationship Target="../media/image8.jpeg" Type="http://schemas.openxmlformats.org/officeDocument/2006/relationships/image" Id="rId7"></Relationship><Relationship Target="../media/image13.png" Type="http://schemas.openxmlformats.org/officeDocument/2006/relationships/image" Id="rId12"></Relationship><Relationship Target="../media/image18.jpeg" Type="http://schemas.openxmlformats.org/officeDocument/2006/relationships/image" Id="rId17"></Relationship><Relationship Target="../comments/modernComment_43E_77479ABB.xml" Type="http://schemas.microsoft.com/office/2018/10/relationships/comments" Id="rId2"></Relationship><Relationship Target="../media/image17.jpeg" Type="http://schemas.openxmlformats.org/officeDocument/2006/relationships/image" Id="rId16"></Relationship><Relationship Target="../media/image21.jpeg" Type="http://schemas.openxmlformats.org/officeDocument/2006/relationships/image" Id="rId20"></Relationship><Relationship Target="../slideLayouts/slideLayout6.xml" Type="http://schemas.openxmlformats.org/officeDocument/2006/relationships/slideLayout" Id="rId1"></Relationship><Relationship Target="../media/image7.png" Type="http://schemas.openxmlformats.org/officeDocument/2006/relationships/image" Id="rId6"></Relationship><Relationship Target="../media/image12.png" Type="http://schemas.openxmlformats.org/officeDocument/2006/relationships/image" Id="rId11"></Relationship><Relationship Target="../media/image6.png" Type="http://schemas.openxmlformats.org/officeDocument/2006/relationships/image" Id="rId5"></Relationship><Relationship Target="../media/image16.png" Type="http://schemas.openxmlformats.org/officeDocument/2006/relationships/image" Id="rId15"></Relationship><Relationship Target="../media/image24.png" Type="http://schemas.openxmlformats.org/officeDocument/2006/relationships/image" Id="rId23"></Relationship><Relationship Target="../media/image11.jpeg" Type="http://schemas.openxmlformats.org/officeDocument/2006/relationships/image" Id="rId10"></Relationship><Relationship Target="../media/image20.jpeg" Type="http://schemas.openxmlformats.org/officeDocument/2006/relationships/image" Id="rId19"></Relationship><Relationship Target="../media/image5.jpeg" Type="http://schemas.openxmlformats.org/officeDocument/2006/relationships/image" Id="rId4"></Relationship><Relationship Target="../media/image10.png" Type="http://schemas.openxmlformats.org/officeDocument/2006/relationships/image" Id="rId9"></Relationship><Relationship Target="../media/image15.jpeg" Type="http://schemas.openxmlformats.org/officeDocument/2006/relationships/image" Id="rId14"></Relationship><Relationship Target="../media/image23.jpeg" Type="http://schemas.openxmlformats.org/officeDocument/2006/relationships/image" Id="rId22"></Relationship></Relationships>
</file>

<file path=ppt/slides/_rels/slide20.xml.rels><?xml version="1.0" encoding="UTF-8" ?><Relationships xmlns="http://schemas.openxmlformats.org/package/2006/relationships"><Relationship TargetMode="External" Target="https://www.vdma.eu/en-GB/electronics-solar-battery-production" Type="http://schemas.openxmlformats.org/officeDocument/2006/relationships/hyperlink" Id="rId3"></Relationship><Relationship Target="../media/image227.jpg" Type="http://schemas.openxmlformats.org/officeDocument/2006/relationships/image" Id="rId2"></Relationship><Relationship Target="../slideLayouts/slideLayout20.xml" Type="http://schemas.openxmlformats.org/officeDocument/2006/relationships/slideLayout" Id="rId1"></Relationship><Relationship Target="../media/image228.png" Type="http://schemas.openxmlformats.org/officeDocument/2006/relationships/image" Id="rId4"></Relationship></Relationships>
</file>

<file path=ppt/slides/_rels/slide21.xml.rels><?xml version="1.0" encoding="UTF-8" ?><Relationships xmlns="http://schemas.openxmlformats.org/package/2006/relationships"><Relationship Target="../media/image231.jpeg" Type="http://schemas.openxmlformats.org/officeDocument/2006/relationships/image" Id="rId8"></Relationship><Relationship TargetMode="External" Target="mailto:patricia.seizer@oe-a.org" Type="http://schemas.openxmlformats.org/officeDocument/2006/relationships/hyperlink" Id="rId13"></Relationship><Relationship TargetMode="External" Target="mailto:klaus.hecker@oe-a.org" Type="http://schemas.openxmlformats.org/officeDocument/2006/relationships/hyperlink" Id="rId3"></Relationship><Relationship Target="../media/image230.jpeg" Type="http://schemas.openxmlformats.org/officeDocument/2006/relationships/image" Id="rId7"></Relationship><Relationship Target="../media/image234.jpeg" Type="http://schemas.openxmlformats.org/officeDocument/2006/relationships/image" Id="rId12"></Relationship><Relationship TargetMode="External" Target="mailto:karen.Strauch@oe-a.org" Type="http://schemas.openxmlformats.org/officeDocument/2006/relationships/hyperlink" Id="rId2"></Relationship><Relationship Target="../slideLayouts/slideLayout17.xml" Type="http://schemas.openxmlformats.org/officeDocument/2006/relationships/slideLayout" Id="rId1"></Relationship><Relationship Target="../media/image229.jpeg" Type="http://schemas.openxmlformats.org/officeDocument/2006/relationships/image" Id="rId6"></Relationship><Relationship Target="../media/image233.jpeg" Type="http://schemas.openxmlformats.org/officeDocument/2006/relationships/image" Id="rId11"></Relationship><Relationship TargetMode="External" Target="mailto:isabella.treser@oe-a.org" Type="http://schemas.openxmlformats.org/officeDocument/2006/relationships/hyperlink" Id="rId5"></Relationship><Relationship TargetMode="External" Target="mailto:alice.persichetti@oe-a.org" Type="http://schemas.openxmlformats.org/officeDocument/2006/relationships/hyperlink" Id="rId10"></Relationship><Relationship TargetMode="External" Target="mailto:raswanth.sendhilsasikala@oe-a.org" Type="http://schemas.openxmlformats.org/officeDocument/2006/relationships/hyperlink" Id="rId4"></Relationship><Relationship Target="../media/image232.jpeg" Type="http://schemas.openxmlformats.org/officeDocument/2006/relationships/image" Id="rId9"></Relationship></Relationships>
</file>

<file path=ppt/slides/_rels/slide3.xml.rels><?xml version="1.0" encoding="UTF-8" ?><Relationships xmlns="http://schemas.openxmlformats.org/package/2006/relationships"><Relationship Target="../media/image25.jpeg" Type="http://schemas.openxmlformats.org/officeDocument/2006/relationships/image" Id="rId3"></Relationship><Relationship Target="../notesSlides/notesSlide2.xml" Type="http://schemas.openxmlformats.org/officeDocument/2006/relationships/notesSlide" Id="rId2"></Relationship><Relationship Target="../slideLayouts/slideLayout11.xml" Type="http://schemas.openxmlformats.org/officeDocument/2006/relationships/slideLayout" Id="rId1"></Relationship></Relationships>
</file>

<file path=ppt/slides/_rels/slide4.xml.rels><?xml version="1.0" encoding="UTF-8" ?><Relationships xmlns="http://schemas.openxmlformats.org/package/2006/relationships"><Relationship Target="../notesSlides/notesSlide3.xml" Type="http://schemas.openxmlformats.org/officeDocument/2006/relationships/notesSlide" Id="rId2"></Relationship><Relationship Target="../slideLayouts/slideLayout6.xml" Type="http://schemas.openxmlformats.org/officeDocument/2006/relationships/slideLayout" Id="rId1"></Relationship></Relationships>
</file>

<file path=ppt/slides/_rels/slide5.xml.rels><?xml version="1.0" encoding="UTF-8" ?><Relationships xmlns="http://schemas.openxmlformats.org/package/2006/relationships"><Relationship TargetMode="External" Target="https://oe-a.org/about-oe-a/oe-a-members/member-benefits" Type="http://schemas.openxmlformats.org/officeDocument/2006/relationships/hyperlink" Id="rId3"></Relationship><Relationship Target="../notesSlides/notesSlide4.xml" Type="http://schemas.openxmlformats.org/officeDocument/2006/relationships/notesSlide" Id="rId2"></Relationship><Relationship Target="../slideLayouts/slideLayout20.xml" Type="http://schemas.openxmlformats.org/officeDocument/2006/relationships/slideLayout" Id="rId1"></Relationship><Relationship Target="../media/image27.jpeg" Type="http://schemas.openxmlformats.org/officeDocument/2006/relationships/image" Id="rId5"></Relationship><Relationship Target="../media/image26.png" Type="http://schemas.openxmlformats.org/officeDocument/2006/relationships/image" Id="rId4"></Relationship></Relationships>
</file>

<file path=ppt/slides/_rels/slide6.xml.rels><?xml version="1.0" encoding="UTF-8" ?><Relationships xmlns="http://schemas.openxmlformats.org/package/2006/relationships"><Relationship TargetMode="External" Target="https://oe-a.org/topics/oe-a-working-groups/education" Type="http://schemas.openxmlformats.org/officeDocument/2006/relationships/hyperlink" Id="rId8"></Relationship><Relationship Target="../media/image29.jpeg" Type="http://schemas.openxmlformats.org/officeDocument/2006/relationships/image" Id="rId13"></Relationship><Relationship TargetMode="External" Target="https://oe-a.org/topics/oe-a-working-groups/encapsulation" Type="http://schemas.openxmlformats.org/officeDocument/2006/relationships/hyperlink" Id="rId3"></Relationship><Relationship TargetMode="External" Target="https://oe-a.org/topics/oe-a-working-groups/oe-a-competition" Type="http://schemas.openxmlformats.org/officeDocument/2006/relationships/hyperlink" Id="rId7"></Relationship><Relationship Target="../media/image28.jpeg" Type="http://schemas.openxmlformats.org/officeDocument/2006/relationships/image" Id="rId12"></Relationship><Relationship Target="../notesSlides/notesSlide5.xml" Type="http://schemas.openxmlformats.org/officeDocument/2006/relationships/notesSlide" Id="rId2"></Relationship><Relationship Target="../slideLayouts/slideLayout12.xml" Type="http://schemas.openxmlformats.org/officeDocument/2006/relationships/slideLayout" Id="rId1"></Relationship><Relationship TargetMode="External" Target="https://oe-a.org/topics/oe-a-working-groups/hybrid-systems" Type="http://schemas.openxmlformats.org/officeDocument/2006/relationships/hyperlink" Id="rId6"></Relationship><Relationship TargetMode="External" Target="https://oe-a.org/topics/oe-a-working-groups/women-in-printed-electronics" Type="http://schemas.openxmlformats.org/officeDocument/2006/relationships/hyperlink" Id="rId11"></Relationship><Relationship TargetMode="External" Target="https://organic-and-printed-electronics-association.org/topics/oe-a-working-groups/roadmap/roadmap-download" Type="http://schemas.openxmlformats.org/officeDocument/2006/relationships/hyperlink" Id="rId5"></Relationship><Relationship TargetMode="External" Target="https://oe-a.org/topics/oe-a-working-groups/sustainability" Type="http://schemas.openxmlformats.org/officeDocument/2006/relationships/hyperlink" Id="rId10"></Relationship><Relationship TargetMode="External" Target="https://oe-a.org/topics/oe-a-working-groups/fuel-cells" Type="http://schemas.openxmlformats.org/officeDocument/2006/relationships/hyperlink" Id="rId4"></Relationship><Relationship TargetMode="External" Target="https://oe-a.org/topics/oe-a-working-groups/marketing" Type="http://schemas.openxmlformats.org/officeDocument/2006/relationships/hyperlink" Id="rId9"></Relationship></Relationships>
</file>

<file path=ppt/slides/_rels/slide7.xml.rels><?xml version="1.0" encoding="UTF-8" ?><Relationships xmlns="http://schemas.openxmlformats.org/package/2006/relationships"><Relationship Target="../media/image30.jpeg" Type="http://schemas.openxmlformats.org/officeDocument/2006/relationships/image" Id="rId3"></Relationship><Relationship Target="../notesSlides/notesSlide6.xml" Type="http://schemas.openxmlformats.org/officeDocument/2006/relationships/notesSlide" Id="rId2"></Relationship><Relationship Target="../slideLayouts/slideLayout9.xml" Type="http://schemas.openxmlformats.org/officeDocument/2006/relationships/slideLayout" Id="rId1"></Relationship></Relationships>
</file>

<file path=ppt/slides/_rels/slide8.xml.rels><?xml version="1.0" encoding="UTF-8" ?><Relationships xmlns="http://schemas.openxmlformats.org/package/2006/relationships"><Relationship Target="../diagrams/data1.xml" Type="http://schemas.openxmlformats.org/officeDocument/2006/relationships/diagramData" Id="rId3"></Relationship><Relationship Target="../diagrams/drawing1.xml" Type="http://schemas.microsoft.com/office/2007/relationships/diagramDrawing" Id="rId7"></Relationship><Relationship Target="../notesSlides/notesSlide7.xml" Type="http://schemas.openxmlformats.org/officeDocument/2006/relationships/notesSlide" Id="rId2"></Relationship><Relationship Target="../slideLayouts/slideLayout7.xml" Type="http://schemas.openxmlformats.org/officeDocument/2006/relationships/slideLayout" Id="rId1"></Relationship><Relationship Target="../diagrams/colors1.xml" Type="http://schemas.openxmlformats.org/officeDocument/2006/relationships/diagramColors" Id="rId6"></Relationship><Relationship Target="../diagrams/quickStyle1.xml" Type="http://schemas.openxmlformats.org/officeDocument/2006/relationships/diagramQuickStyle" Id="rId5"></Relationship><Relationship Target="../diagrams/layout1.xml" Type="http://schemas.openxmlformats.org/officeDocument/2006/relationships/diagramLayout" Id="rId4"></Relationship></Relationships>
</file>

<file path=ppt/slides/_rels/slide9.xml.rels><?xml version="1.0" encoding="UTF-8" ?><Relationships xmlns="http://schemas.openxmlformats.org/package/2006/relationships"><Relationship Target="../media/image30.jpeg" Type="http://schemas.openxmlformats.org/officeDocument/2006/relationships/image" Id="rId3"></Relationship><Relationship Target="../notesSlides/notesSlide8.xml" Type="http://schemas.openxmlformats.org/officeDocument/2006/relationships/notesSlide" Id="rId2"></Relationship><Relationship Target="../slideLayouts/slideLayout9.xml" Type="http://schemas.openxmlformats.org/officeDocument/2006/relationships/slideLayout" Id="rId1"></Relationship><Relationship Target="../media/image32.jpeg" Type="http://schemas.openxmlformats.org/officeDocument/2006/relationships/image" Id="rId6"></Relationship><Relationship TargetMode="External" Target="https://oe-a.org/topics/oe-a-working-groups/roadmap" Type="http://schemas.openxmlformats.org/officeDocument/2006/relationships/hyperlink" Id="rId5"></Relationship><Relationship Target="../media/image31.jpeg" Type="http://schemas.openxmlformats.org/officeDocument/2006/relationships/image" Id="rId4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073573" y="3021038"/>
            <a:ext cx="5798734" cy="800219"/>
          </a:xfrm>
        </p:spPr>
        <p:txBody>
          <a:bodyPr/>
          <a:lstStyle/>
          <a:p>
            <a:r>
              <a:rPr lang="en-US" sz="3600"/>
              <a:t>Introduction to the OE-A</a:t>
            </a:r>
            <a:br>
              <a:rPr lang="en-US" sz="3200"/>
            </a:br>
            <a:r>
              <a:rPr lang="en-US" sz="1600"/>
              <a:t>Advancing the flexible and printed electronics industry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info@oe-a.org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0400" y="5447186"/>
            <a:ext cx="123111" cy="1014701"/>
          </a:xfrm>
        </p:spPr>
        <p:txBody>
          <a:bodyPr/>
          <a:lstStyle/>
          <a:p>
            <a:r>
              <a:rPr lang="de-DE"/>
              <a:t>Image source: Poly IC</a:t>
            </a:r>
            <a:endParaRPr lang="en-US"/>
          </a:p>
        </p:txBody>
      </p:sp>
      <p:sp>
        <p:nvSpPr>
          <p:cNvPr id="14" name="Inhaltsplatzhalter 7"/>
          <p:cNvSpPr txBox="1">
            <a:spLocks/>
          </p:cNvSpPr>
          <p:nvPr/>
        </p:nvSpPr>
        <p:spPr bwMode="auto">
          <a:xfrm>
            <a:off x="5997543" y="5187372"/>
            <a:ext cx="2777367" cy="139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9100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7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1" i="0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OE-A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1600" b="1" kern="0">
                <a:solidFill>
                  <a:srgbClr val="006582"/>
                </a:solidFill>
                <a:latin typeface="Arial"/>
                <a:cs typeface="Arial"/>
              </a:rPr>
              <a:t>VDMA e.V.</a:t>
            </a:r>
            <a:endParaRPr kumimoji="0" lang="de-DE" sz="1600" b="1" i="0" strike="noStrike" kern="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1" i="0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Frankfurt,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1" i="0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www.oe-a.org</a:t>
            </a:r>
            <a:endParaRPr kumimoji="0" lang="de-DE" sz="1600" b="1" i="0" strike="noStrike" kern="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1" i="0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info@oe-a.org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705556-8370-4914-A5FA-1FC269D66B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506549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pic>
        <p:nvPicPr>
          <p:cNvPr id="10" name="Picture Placeholder 9" descr="A clear plastic tube on a white surface  AI-generated content may be incorrect.">
            <a:extLst>
              <a:ext uri="{FF2B5EF4-FFF2-40B4-BE49-F238E27FC236}">
                <a16:creationId xmlns:a16="http://schemas.microsoft.com/office/drawing/2014/main" id="{94AB3DF3-642B-E135-15CD-BA13D079C3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6" r="34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850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41328" y="477513"/>
            <a:ext cx="8712200" cy="702357"/>
          </a:xfrm>
        </p:spPr>
        <p:txBody>
          <a:bodyPr/>
          <a:lstStyle/>
          <a:p>
            <a:r>
              <a:rPr lang="de-DE" err="1"/>
              <a:t>Preliminary</a:t>
            </a:r>
            <a:r>
              <a:rPr lang="de-DE"/>
              <a:t> Event Schedule 2026/2027</a:t>
            </a:r>
            <a:br>
              <a:rPr lang="de-DE"/>
            </a:br>
            <a:r>
              <a:rPr lang="en-US" sz="2000"/>
              <a:t>Europe / Asia / North America 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50400" y="6461822"/>
            <a:ext cx="123111" cy="65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id="{788B5201-54D9-43B8-9606-177D1F3BFE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1328" y="1462405"/>
            <a:ext cx="8255072" cy="4754907"/>
          </a:xfrm>
        </p:spPr>
        <p:txBody>
          <a:bodyPr/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r>
              <a:rPr lang="en-US" sz="1600" b="1">
                <a:solidFill>
                  <a:srgbClr val="006582"/>
                </a:solidFill>
              </a:rPr>
              <a:t>OE-A Meeting</a:t>
            </a:r>
          </a:p>
          <a:p>
            <a:pPr lvl="1">
              <a:spcBef>
                <a:spcPts val="0"/>
              </a:spcBef>
              <a:buClr>
                <a:srgbClr val="F49100"/>
              </a:buClr>
              <a:defRPr/>
            </a:pPr>
            <a:r>
              <a:rPr lang="en-US" sz="1400" b="1">
                <a:solidFill>
                  <a:srgbClr val="F59100"/>
                </a:solidFill>
              </a:rPr>
              <a:t>February 23, 2026, </a:t>
            </a:r>
            <a:r>
              <a:rPr lang="en-US" sz="1400">
                <a:solidFill>
                  <a:srgbClr val="006582"/>
                </a:solidFill>
              </a:rPr>
              <a:t>Munich, DE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</a:rPr>
              <a:t>One day before LOPEC</a:t>
            </a:r>
            <a:endParaRPr lang="en-US" sz="1400">
              <a:solidFill>
                <a:srgbClr val="006582"/>
              </a:solidFill>
              <a:highlight>
                <a:srgbClr val="FFFF00"/>
              </a:highlight>
            </a:endParaRPr>
          </a:p>
          <a:p>
            <a:pPr marL="180975" lvl="1" indent="0">
              <a:spcBef>
                <a:spcPts val="0"/>
              </a:spcBef>
              <a:buClr>
                <a:srgbClr val="F49100"/>
              </a:buClr>
              <a:buNone/>
              <a:defRPr/>
            </a:pPr>
            <a:endParaRPr lang="en-US" sz="1400">
              <a:solidFill>
                <a:srgbClr val="006582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r>
              <a:rPr lang="en-US" sz="1600" b="1">
                <a:solidFill>
                  <a:srgbClr val="006582"/>
                </a:solidFill>
              </a:rPr>
              <a:t>OE-A Free </a:t>
            </a:r>
            <a:r>
              <a:rPr lang="en-US" sz="1600" b="1"/>
              <a:t>Student &amp; Start-up Workshop: Printed Electronics</a:t>
            </a:r>
            <a:endParaRPr lang="en-US" sz="1600" b="1">
              <a:solidFill>
                <a:srgbClr val="006582"/>
              </a:solidFill>
            </a:endParaRPr>
          </a:p>
          <a:p>
            <a:pPr lvl="1">
              <a:spcBef>
                <a:spcPts val="0"/>
              </a:spcBef>
              <a:buClr>
                <a:srgbClr val="F49100"/>
              </a:buClr>
              <a:defRPr/>
            </a:pPr>
            <a:r>
              <a:rPr lang="en-US" sz="1400" b="1">
                <a:solidFill>
                  <a:srgbClr val="F59100"/>
                </a:solidFill>
              </a:rPr>
              <a:t>February 24, 2026, </a:t>
            </a:r>
            <a:r>
              <a:rPr lang="en-US" sz="1400">
                <a:solidFill>
                  <a:srgbClr val="006582"/>
                </a:solidFill>
              </a:rPr>
              <a:t>Munich, DE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/>
              <a:t>Organized by OE-A Working Group Education. Hosted by the Munich University of Applied Sciences</a:t>
            </a:r>
          </a:p>
          <a:p>
            <a:pPr marL="180975" lvl="1" indent="0">
              <a:spcBef>
                <a:spcPts val="0"/>
              </a:spcBef>
              <a:buClr>
                <a:srgbClr val="F49100"/>
              </a:buClr>
              <a:buNone/>
              <a:defRPr/>
            </a:pPr>
            <a:endParaRPr lang="en-US" sz="14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/>
              <a:t>Welcome Reception sponsored by UDC at LOPEC 2026</a:t>
            </a:r>
          </a:p>
          <a:p>
            <a:pPr marL="0" lvl="1">
              <a:spcBef>
                <a:spcPts val="0"/>
              </a:spcBef>
              <a:spcAft>
                <a:spcPts val="1800"/>
              </a:spcAft>
            </a:pPr>
            <a:r>
              <a:rPr lang="en-US" sz="1600" b="1">
                <a:solidFill>
                  <a:srgbClr val="F59100"/>
                </a:solidFill>
              </a:rPr>
              <a:t>February 25, 2025, 5:30-6.30pm, </a:t>
            </a:r>
            <a:r>
              <a:rPr lang="en-US" sz="1600">
                <a:solidFill>
                  <a:srgbClr val="006582"/>
                </a:solidFill>
              </a:rPr>
              <a:t> Munich (DE) </a:t>
            </a:r>
            <a:br>
              <a:rPr lang="en-US" sz="1600">
                <a:solidFill>
                  <a:srgbClr val="006582"/>
                </a:solidFill>
              </a:rPr>
            </a:br>
            <a:r>
              <a:rPr lang="en-US" sz="1600">
                <a:solidFill>
                  <a:srgbClr val="006582"/>
                </a:solidFill>
              </a:rPr>
              <a:t>Welcome reception for networking with NA LOPEC attendees, exhibitors</a:t>
            </a:r>
            <a:endParaRPr lang="en-US" sz="1600" b="1">
              <a:solidFill>
                <a:srgbClr val="006582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r>
              <a:rPr lang="en-US" sz="1600" b="1">
                <a:solidFill>
                  <a:srgbClr val="006582"/>
                </a:solidFill>
              </a:rPr>
              <a:t>LOPEC 2026</a:t>
            </a:r>
          </a:p>
          <a:p>
            <a:pPr lvl="1">
              <a:spcBef>
                <a:spcPts val="0"/>
              </a:spcBef>
              <a:buClr>
                <a:srgbClr val="F49100"/>
              </a:buClr>
              <a:defRPr/>
            </a:pPr>
            <a:r>
              <a:rPr lang="en-US" sz="1400" b="1">
                <a:solidFill>
                  <a:srgbClr val="F59100"/>
                </a:solidFill>
              </a:rPr>
              <a:t>February 24 - 26, 2026, </a:t>
            </a:r>
            <a:r>
              <a:rPr lang="en-US" sz="1400">
                <a:solidFill>
                  <a:srgbClr val="006582"/>
                </a:solidFill>
              </a:rPr>
              <a:t>Munich, DE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</a:rPr>
              <a:t>International exhibition and conference for the printed electronics industry</a:t>
            </a:r>
          </a:p>
          <a:p>
            <a:pPr lvl="1">
              <a:spcBef>
                <a:spcPts val="0"/>
              </a:spcBef>
              <a:buClr>
                <a:srgbClr val="F49100"/>
              </a:buClr>
              <a:defRPr/>
            </a:pPr>
            <a:endParaRPr lang="en-US" sz="1400">
              <a:solidFill>
                <a:srgbClr val="006582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r>
              <a:rPr lang="en-US" sz="1600" b="1">
                <a:solidFill>
                  <a:srgbClr val="006582"/>
                </a:solidFill>
              </a:rPr>
              <a:t>VDMA European Summit 2026 </a:t>
            </a:r>
          </a:p>
          <a:p>
            <a:pPr lvl="1">
              <a:spcBef>
                <a:spcPts val="0"/>
              </a:spcBef>
              <a:buClr>
                <a:srgbClr val="F49100"/>
              </a:buClr>
              <a:defRPr/>
            </a:pPr>
            <a:r>
              <a:rPr lang="en-US" sz="1400" b="1">
                <a:solidFill>
                  <a:srgbClr val="F59100"/>
                </a:solidFill>
              </a:rPr>
              <a:t>March 12 - 13, 2025, </a:t>
            </a:r>
            <a:r>
              <a:rPr lang="en-US" sz="1400">
                <a:solidFill>
                  <a:srgbClr val="006582"/>
                </a:solidFill>
              </a:rPr>
              <a:t>Rome, IT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</a:rPr>
              <a:t>Summit for the </a:t>
            </a:r>
            <a:r>
              <a:rPr lang="en-US" sz="1400"/>
              <a:t>European machinery and equipment manufacturing industry</a:t>
            </a:r>
            <a:endParaRPr lang="en-US" sz="1400" b="1">
              <a:solidFill>
                <a:srgbClr val="00658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CD0215B-A1BE-2572-4DB5-047DD4238CAD}"/>
              </a:ext>
            </a:extLst>
          </p:cNvPr>
          <p:cNvSpPr txBox="1"/>
          <p:nvPr/>
        </p:nvSpPr>
        <p:spPr>
          <a:xfrm>
            <a:off x="10390849" y="6217312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</a:t>
            </a:r>
            <a:r>
              <a:rPr lang="de-DE" sz="1600" b="1" err="1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</a:t>
            </a:r>
            <a:r>
              <a:rPr lang="de-DE" sz="1600" b="1">
                <a:solidFill>
                  <a:srgbClr val="006582"/>
                </a:solidFill>
              </a:rPr>
              <a:t>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5B96124-687C-4BDE-1437-6DF3A34FAD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7DDB3418-7D2C-3F39-9EE0-34455CB87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148617D-58F9-893C-E44B-C7A02A966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10</a:t>
            </a:fld>
            <a:r>
              <a:rPr lang="de-DE"/>
              <a:t> |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6FF75C-92BA-2DBB-2D4C-B8FEA789B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378" y="1462405"/>
            <a:ext cx="828747" cy="5497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B11E2FE-5310-3DC7-7163-E16CF2DC4F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78" y="2591661"/>
            <a:ext cx="962335" cy="201797"/>
          </a:xfrm>
          <a:prstGeom prst="rect">
            <a:avLst/>
          </a:prstGeom>
        </p:spPr>
      </p:pic>
      <p:pic>
        <p:nvPicPr>
          <p:cNvPr id="5" name="Grafik 6" descr="Ein Bild, das Schrift, Grafiken, Design, Typografie enthält.  KI-generierte Inhalte können fehlerhaft sein.">
            <a:extLst>
              <a:ext uri="{FF2B5EF4-FFF2-40B4-BE49-F238E27FC236}">
                <a16:creationId xmlns:a16="http://schemas.microsoft.com/office/drawing/2014/main" id="{F24B0200-A825-C465-EF90-0255A13F30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92" y="5245371"/>
            <a:ext cx="1491506" cy="603576"/>
          </a:xfrm>
          <a:prstGeom prst="rect">
            <a:avLst/>
          </a:prstGeom>
        </p:spPr>
      </p:pic>
      <p:pic>
        <p:nvPicPr>
          <p:cNvPr id="15" name="Grafik 19" descr="Ein Bild, das Text, Schrift, Logo, Grafiken enthält.  KI-generierte Inhalte können fehlerhaft sein.">
            <a:extLst>
              <a:ext uri="{FF2B5EF4-FFF2-40B4-BE49-F238E27FC236}">
                <a16:creationId xmlns:a16="http://schemas.microsoft.com/office/drawing/2014/main" id="{323D0BE0-0F51-55E7-99A6-B2B210C892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81" y="4476964"/>
            <a:ext cx="1379929" cy="255612"/>
          </a:xfrm>
          <a:prstGeom prst="rect">
            <a:avLst/>
          </a:prstGeom>
        </p:spPr>
      </p:pic>
      <p:pic>
        <p:nvPicPr>
          <p:cNvPr id="17" name="Grafik 6">
            <a:extLst>
              <a:ext uri="{FF2B5EF4-FFF2-40B4-BE49-F238E27FC236}">
                <a16:creationId xmlns:a16="http://schemas.microsoft.com/office/drawing/2014/main" id="{F1D2872E-BCD9-6124-9462-5E7CB2FFB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4153" y="3429000"/>
            <a:ext cx="1584787" cy="6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8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50400" y="6461822"/>
            <a:ext cx="123111" cy="65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id="{788B5201-54D9-43B8-9606-177D1F3BFE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1328" y="1532573"/>
            <a:ext cx="8236022" cy="457882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de-DE" sz="1600"/>
              <a:t>ICDT 2026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z="1600" b="1">
                <a:solidFill>
                  <a:srgbClr val="F59100"/>
                </a:solidFill>
              </a:rPr>
              <a:t>March 31 - April 3, 2026,</a:t>
            </a:r>
            <a:r>
              <a:rPr lang="en-US" sz="1600">
                <a:solidFill>
                  <a:srgbClr val="006582"/>
                </a:solidFill>
              </a:rPr>
              <a:t> Chongqing (CN)  </a:t>
            </a:r>
            <a:br>
              <a:rPr lang="en-US" sz="1600">
                <a:solidFill>
                  <a:srgbClr val="006582"/>
                </a:solidFill>
              </a:rPr>
            </a:br>
            <a:r>
              <a:rPr lang="en-US" sz="1600">
                <a:solidFill>
                  <a:srgbClr val="006582"/>
                </a:solidFill>
              </a:rPr>
              <a:t>OE-A is partner of ICDT and organizes a joint technical</a:t>
            </a:r>
            <a:br>
              <a:rPr lang="en-US" sz="1600">
                <a:solidFill>
                  <a:srgbClr val="006582"/>
                </a:solidFill>
              </a:rPr>
            </a:br>
            <a:r>
              <a:rPr lang="en-US" sz="1600">
                <a:solidFill>
                  <a:srgbClr val="006582"/>
                </a:solidFill>
              </a:rPr>
              <a:t>session on flexible and printed electronics</a:t>
            </a:r>
            <a:endParaRPr lang="en-US" sz="1600" b="1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600" b="1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r>
              <a:rPr lang="en-US" sz="1600" b="1"/>
              <a:t>OE-A Web-Seminar | Printed Electronics Insights: </a:t>
            </a:r>
            <a:br>
              <a:rPr lang="en-US" sz="1600" b="1"/>
            </a:br>
            <a:r>
              <a:rPr lang="en-US" sz="1600" b="1"/>
              <a:t>OE-A Competition 2026 - The Winners</a:t>
            </a:r>
            <a:r>
              <a:rPr lang="en-US" sz="1600" b="1">
                <a:solidFill>
                  <a:srgbClr val="006582"/>
                </a:solidFill>
              </a:rPr>
              <a:t> </a:t>
            </a:r>
          </a:p>
          <a:p>
            <a:pPr lvl="1">
              <a:spcBef>
                <a:spcPts val="0"/>
              </a:spcBef>
              <a:buClr>
                <a:srgbClr val="F49100"/>
              </a:buClr>
              <a:defRPr/>
            </a:pPr>
            <a:r>
              <a:rPr lang="en-US" sz="1400" b="1">
                <a:solidFill>
                  <a:srgbClr val="F59100"/>
                </a:solidFill>
              </a:rPr>
              <a:t>April 16, 2026, </a:t>
            </a:r>
            <a:r>
              <a:rPr lang="en-US" sz="1400">
                <a:solidFill>
                  <a:srgbClr val="006582"/>
                </a:solidFill>
              </a:rPr>
              <a:t>online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  <a:ea typeface="Times New Roman" panose="02020603050405020304" pitchFamily="18" charset="0"/>
              </a:rPr>
              <a:t>Presentation of the winning demonstrators of the OE-A Competition 2026</a:t>
            </a:r>
            <a:endParaRPr lang="de-DE" sz="1400">
              <a:highlight>
                <a:srgbClr val="FFFF00"/>
              </a:highlight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>
              <a:solidFill>
                <a:srgbClr val="00658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de-DE" sz="1600"/>
              <a:t>OE-A Meeting North </a:t>
            </a:r>
            <a:r>
              <a:rPr lang="de-DE" sz="1600" err="1"/>
              <a:t>America</a:t>
            </a:r>
            <a:endParaRPr lang="de-DE" sz="1600"/>
          </a:p>
          <a:p>
            <a:pPr marL="0" lvl="1">
              <a:spcBef>
                <a:spcPts val="0"/>
              </a:spcBef>
              <a:spcAft>
                <a:spcPts val="1800"/>
              </a:spcAft>
            </a:pPr>
            <a:r>
              <a:rPr lang="en-US" sz="1400" b="1">
                <a:solidFill>
                  <a:srgbClr val="F59100"/>
                </a:solidFill>
              </a:rPr>
              <a:t>June 11 - 12, 2026,</a:t>
            </a:r>
            <a:r>
              <a:rPr lang="en-US" sz="1400">
                <a:solidFill>
                  <a:srgbClr val="006582"/>
                </a:solidFill>
              </a:rPr>
              <a:t> Bay area, California (US)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</a:rPr>
              <a:t>Networking dinner, on June 11 sponsored by </a:t>
            </a:r>
            <a:r>
              <a:rPr lang="en-US" sz="1400" err="1">
                <a:solidFill>
                  <a:srgbClr val="006582"/>
                </a:solidFill>
              </a:rPr>
              <a:t>Bayflex</a:t>
            </a:r>
            <a:r>
              <a:rPr lang="en-US" sz="1400">
                <a:solidFill>
                  <a:srgbClr val="006582"/>
                </a:solidFill>
              </a:rPr>
              <a:t> , 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</a:rPr>
              <a:t>company/institute visit (</a:t>
            </a:r>
            <a:r>
              <a:rPr lang="en-US" sz="1400" err="1">
                <a:solidFill>
                  <a:srgbClr val="006582"/>
                </a:solidFill>
              </a:rPr>
              <a:t>tbd</a:t>
            </a:r>
            <a:r>
              <a:rPr lang="en-US" sz="1400">
                <a:solidFill>
                  <a:srgbClr val="006582"/>
                </a:solidFill>
              </a:rPr>
              <a:t>) on the morning of June 12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r>
              <a:rPr lang="en-US" sz="1600" b="1"/>
              <a:t>OE-A Web-Seminar | OE-A Roadmap 10</a:t>
            </a:r>
            <a:r>
              <a:rPr lang="en-US" sz="1600" b="1" baseline="30000"/>
              <a:t>th</a:t>
            </a:r>
            <a:r>
              <a:rPr lang="en-US" sz="1600" b="1"/>
              <a:t> Ed. : </a:t>
            </a:r>
            <a:r>
              <a:rPr lang="en-US" sz="1600" b="1">
                <a:solidFill>
                  <a:srgbClr val="006582"/>
                </a:solidFill>
              </a:rPr>
              <a:t> </a:t>
            </a:r>
          </a:p>
          <a:p>
            <a:pPr lvl="1">
              <a:spcBef>
                <a:spcPts val="0"/>
              </a:spcBef>
              <a:buClr>
                <a:srgbClr val="F49100"/>
              </a:buClr>
              <a:defRPr/>
            </a:pPr>
            <a:r>
              <a:rPr lang="en-US" sz="1400" b="1">
                <a:solidFill>
                  <a:srgbClr val="F59100"/>
                </a:solidFill>
              </a:rPr>
              <a:t>June, </a:t>
            </a:r>
            <a:r>
              <a:rPr lang="en-US" sz="1400" b="1" err="1">
                <a:solidFill>
                  <a:srgbClr val="F59100"/>
                </a:solidFill>
              </a:rPr>
              <a:t>tbd</a:t>
            </a:r>
            <a:r>
              <a:rPr lang="en-US" sz="1400"/>
              <a:t>,</a:t>
            </a:r>
            <a:r>
              <a:rPr lang="en-US" sz="1400" b="1">
                <a:solidFill>
                  <a:srgbClr val="F59100"/>
                </a:solidFill>
              </a:rPr>
              <a:t> </a:t>
            </a:r>
            <a:r>
              <a:rPr lang="en-US" sz="1400">
                <a:solidFill>
                  <a:srgbClr val="006582"/>
                </a:solidFill>
              </a:rPr>
              <a:t>online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  <a:ea typeface="Times New Roman" panose="02020603050405020304" pitchFamily="18" charset="0"/>
              </a:rPr>
              <a:t>Presentation of the new Roadmap 10</a:t>
            </a:r>
            <a:r>
              <a:rPr lang="en-US" sz="1400" baseline="30000">
                <a:solidFill>
                  <a:srgbClr val="006582"/>
                </a:solidFill>
                <a:ea typeface="Times New Roman" panose="02020603050405020304" pitchFamily="18" charset="0"/>
              </a:rPr>
              <a:t>th</a:t>
            </a:r>
            <a:r>
              <a:rPr lang="en-US" sz="1400">
                <a:solidFill>
                  <a:srgbClr val="006582"/>
                </a:solidFill>
                <a:ea typeface="Times New Roman" panose="02020603050405020304" pitchFamily="18" charset="0"/>
              </a:rPr>
              <a:t> Edition published at LOPEC 2026</a:t>
            </a:r>
            <a:endParaRPr lang="en-US" sz="1400" b="1">
              <a:solidFill>
                <a:srgbClr val="006582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>
              <a:solidFill>
                <a:srgbClr val="006582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>
              <a:solidFill>
                <a:srgbClr val="006582"/>
              </a:solidFill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F6DDE09-7075-E23C-B38B-D153C274BC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5158854-88F2-4610-79B3-DF7C8CD94A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97EDC73-4E80-12CA-294D-3EF572543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11</a:t>
            </a:fld>
            <a:r>
              <a:rPr lang="de-DE"/>
              <a:t> |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697B00E-28D4-88B3-A2BC-726EC9542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501" y="2798357"/>
            <a:ext cx="828747" cy="549763"/>
          </a:xfrm>
          <a:prstGeom prst="rect">
            <a:avLst/>
          </a:prstGeom>
        </p:spPr>
      </p:pic>
      <p:sp>
        <p:nvSpPr>
          <p:cNvPr id="3" name="Textfeld 1">
            <a:extLst>
              <a:ext uri="{FF2B5EF4-FFF2-40B4-BE49-F238E27FC236}">
                <a16:creationId xmlns:a16="http://schemas.microsoft.com/office/drawing/2014/main" id="{B3E16251-524B-3036-64CE-2400087FAD0F}"/>
              </a:ext>
            </a:extLst>
          </p:cNvPr>
          <p:cNvSpPr txBox="1"/>
          <p:nvPr/>
        </p:nvSpPr>
        <p:spPr>
          <a:xfrm>
            <a:off x="10390849" y="6217312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658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</a:t>
            </a:r>
            <a:r>
              <a:rPr lang="de-DE" sz="1600" b="1" err="1">
                <a:solidFill>
                  <a:srgbClr val="00658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</a:t>
            </a:r>
            <a:r>
              <a:rPr lang="de-DE" sz="1600" b="1">
                <a:solidFill>
                  <a:srgbClr val="006582"/>
                </a:solidFill>
              </a:rPr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5CD40F-4B7B-BE94-4260-D063CE2D9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500" y="4213435"/>
            <a:ext cx="828747" cy="549763"/>
          </a:xfrm>
          <a:prstGeom prst="rect">
            <a:avLst/>
          </a:prstGeom>
        </p:spPr>
      </p:pic>
      <p:sp>
        <p:nvSpPr>
          <p:cNvPr id="24" name="Titel 9">
            <a:extLst>
              <a:ext uri="{FF2B5EF4-FFF2-40B4-BE49-F238E27FC236}">
                <a16:creationId xmlns:a16="http://schemas.microsoft.com/office/drawing/2014/main" id="{AD535DA0-598B-CF0B-2E21-BBD82516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28" y="477513"/>
            <a:ext cx="8712200" cy="702357"/>
          </a:xfrm>
        </p:spPr>
        <p:txBody>
          <a:bodyPr/>
          <a:lstStyle/>
          <a:p>
            <a:r>
              <a:rPr lang="de-DE" err="1"/>
              <a:t>Preliminary</a:t>
            </a:r>
            <a:r>
              <a:rPr lang="de-DE"/>
              <a:t> Event Schedule 2026/2027</a:t>
            </a:r>
            <a:br>
              <a:rPr lang="de-DE"/>
            </a:br>
            <a:r>
              <a:rPr lang="en-US" sz="2000"/>
              <a:t>Europe / Asia / North America </a:t>
            </a:r>
            <a:endParaRPr lang="de-DE"/>
          </a:p>
        </p:txBody>
      </p:sp>
      <p:pic>
        <p:nvPicPr>
          <p:cNvPr id="25" name="Grafik 5">
            <a:extLst>
              <a:ext uri="{FF2B5EF4-FFF2-40B4-BE49-F238E27FC236}">
                <a16:creationId xmlns:a16="http://schemas.microsoft.com/office/drawing/2014/main" id="{5D091910-839A-5E9E-D010-D4D6028AC8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788" y="1659345"/>
            <a:ext cx="1268170" cy="547394"/>
          </a:xfrm>
          <a:prstGeom prst="rect">
            <a:avLst/>
          </a:prstGeom>
        </p:spPr>
      </p:pic>
      <p:pic>
        <p:nvPicPr>
          <p:cNvPr id="26" name="Grafik 8">
            <a:extLst>
              <a:ext uri="{FF2B5EF4-FFF2-40B4-BE49-F238E27FC236}">
                <a16:creationId xmlns:a16="http://schemas.microsoft.com/office/drawing/2014/main" id="{9F094701-CBDC-9F3F-FB86-77DC2C164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500" y="5353631"/>
            <a:ext cx="828747" cy="5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1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50400" y="6461822"/>
            <a:ext cx="123111" cy="65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id="{788B5201-54D9-43B8-9606-177D1F3BFE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1328" y="1701614"/>
            <a:ext cx="8236022" cy="45481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de-DE" sz="1600"/>
              <a:t>ICFPE 2026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z="1400" b="1">
                <a:solidFill>
                  <a:srgbClr val="F59100"/>
                </a:solidFill>
              </a:rPr>
              <a:t>August 26 - 28, 2026,</a:t>
            </a:r>
            <a:r>
              <a:rPr lang="en-US" sz="1400">
                <a:solidFill>
                  <a:srgbClr val="006582"/>
                </a:solidFill>
              </a:rPr>
              <a:t> Jeju Island, (KR)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</a:rPr>
              <a:t>OE-A is partner of ICFPE and organizes a conference session on flexible and printed electronics and a keynote by an OE-A member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600" b="1">
              <a:solidFill>
                <a:srgbClr val="006582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r>
              <a:rPr lang="en-US" sz="1600" b="1">
                <a:solidFill>
                  <a:srgbClr val="006582"/>
                </a:solidFill>
              </a:rPr>
              <a:t>OE-A Meeting Asia 2026 – delegation trip to India</a:t>
            </a:r>
          </a:p>
          <a:p>
            <a:pPr lvl="1">
              <a:spcBef>
                <a:spcPts val="0"/>
              </a:spcBef>
              <a:buClr>
                <a:srgbClr val="F49100"/>
              </a:buClr>
              <a:defRPr/>
            </a:pPr>
            <a:r>
              <a:rPr lang="en-US" sz="1400" b="1">
                <a:solidFill>
                  <a:srgbClr val="F59100"/>
                </a:solidFill>
              </a:rPr>
              <a:t>September 14 - 18, 2026, </a:t>
            </a:r>
            <a:endParaRPr lang="en-US" sz="1400"/>
          </a:p>
          <a:p>
            <a:pPr lvl="1">
              <a:spcBef>
                <a:spcPts val="0"/>
              </a:spcBef>
              <a:buClr>
                <a:srgbClr val="F49100"/>
              </a:buClr>
              <a:buNone/>
              <a:defRPr/>
            </a:pPr>
            <a:r>
              <a:rPr lang="en-US" sz="1400"/>
              <a:t>    One week incl. company visits in Delhi, Pune, Bangalore regions and OE-A seminar at electronica/productronica India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de-DE" sz="16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de-DE" sz="1600" err="1"/>
              <a:t>electronica</a:t>
            </a:r>
            <a:r>
              <a:rPr lang="de-DE" sz="1600"/>
              <a:t>/productronica India 2026 - South</a:t>
            </a: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z="1400" b="1">
                <a:solidFill>
                  <a:srgbClr val="F59100"/>
                </a:solidFill>
              </a:rPr>
              <a:t>September 16 - 18, 2026,</a:t>
            </a:r>
            <a:r>
              <a:rPr lang="en-US" sz="1400">
                <a:solidFill>
                  <a:srgbClr val="006582"/>
                </a:solidFill>
              </a:rPr>
              <a:t> </a:t>
            </a:r>
            <a:r>
              <a:rPr lang="it-IT" sz="1400">
                <a:solidFill>
                  <a:srgbClr val="006582"/>
                </a:solidFill>
              </a:rPr>
              <a:t>Bangalore (IN)</a:t>
            </a:r>
            <a:br>
              <a:rPr lang="it-IT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</a:rPr>
              <a:t>OE-A Symposium: Flexible and printed electronics </a:t>
            </a:r>
            <a:br>
              <a:rPr lang="en-US" sz="1400">
                <a:solidFill>
                  <a:srgbClr val="006582"/>
                </a:solidFill>
              </a:rPr>
            </a:br>
            <a:r>
              <a:rPr lang="en-US" sz="1400">
                <a:solidFill>
                  <a:srgbClr val="006582"/>
                </a:solidFill>
              </a:rPr>
              <a:t>(part of the OE-A delegation trip India)</a:t>
            </a:r>
            <a:endParaRPr lang="en-US" sz="1400" b="1">
              <a:solidFill>
                <a:srgbClr val="006582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>
              <a:solidFill>
                <a:srgbClr val="00658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de-DE" sz="1600"/>
              <a:t>OE-A </a:t>
            </a:r>
            <a:r>
              <a:rPr lang="en-US" sz="1600"/>
              <a:t>Power Lunch (online) – North America Edition, 2026</a:t>
            </a:r>
            <a:endParaRPr lang="de-DE" sz="1600"/>
          </a:p>
          <a:p>
            <a:pPr marL="0" lvl="1">
              <a:spcBef>
                <a:spcPts val="0"/>
              </a:spcBef>
              <a:spcAft>
                <a:spcPts val="1800"/>
              </a:spcAft>
            </a:pPr>
            <a:r>
              <a:rPr lang="en-US" sz="1400" b="1">
                <a:solidFill>
                  <a:srgbClr val="F59100"/>
                </a:solidFill>
              </a:rPr>
              <a:t> April 28 &amp; September 2026, </a:t>
            </a:r>
            <a:r>
              <a:rPr lang="en-US" sz="1400" b="1" err="1">
                <a:solidFill>
                  <a:srgbClr val="F59100"/>
                </a:solidFill>
              </a:rPr>
              <a:t>tbd</a:t>
            </a:r>
            <a:br>
              <a:rPr lang="en-US" sz="1400">
                <a:solidFill>
                  <a:srgbClr val="006582"/>
                </a:solidFill>
              </a:rPr>
            </a:br>
            <a:endParaRPr lang="en-US" sz="1400" b="1">
              <a:solidFill>
                <a:srgbClr val="006582"/>
              </a:solidFill>
              <a:cs typeface="Arial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AE6ABC-3135-5127-BFB7-04F5EC6D6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BCA734-69AD-F765-7257-AD5D6D906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A6209F-1A83-4846-AB25-6A35116F5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12</a:t>
            </a:fld>
            <a:r>
              <a:rPr lang="de-DE"/>
              <a:t> |</a:t>
            </a: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540301F9-8726-2EF8-C61E-F985DDAFF7B7}"/>
              </a:ext>
            </a:extLst>
          </p:cNvPr>
          <p:cNvSpPr txBox="1"/>
          <p:nvPr/>
        </p:nvSpPr>
        <p:spPr>
          <a:xfrm>
            <a:off x="10390849" y="6217312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658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</a:t>
            </a:r>
            <a:r>
              <a:rPr lang="de-DE" sz="1600" b="1" err="1">
                <a:solidFill>
                  <a:srgbClr val="00658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</a:t>
            </a:r>
            <a:r>
              <a:rPr lang="de-DE" sz="1600" b="1">
                <a:solidFill>
                  <a:srgbClr val="006582"/>
                </a:solidFill>
              </a:rPr>
              <a:t> </a:t>
            </a:r>
          </a:p>
        </p:txBody>
      </p:sp>
      <p:pic>
        <p:nvPicPr>
          <p:cNvPr id="16" name="Grafik 3" descr="Ein Bild, das Text, Schrift, Logo, Screenshot enthält.  KI-generierte Inhalte können fehlerhaft sein.">
            <a:extLst>
              <a:ext uri="{FF2B5EF4-FFF2-40B4-BE49-F238E27FC236}">
                <a16:creationId xmlns:a16="http://schemas.microsoft.com/office/drawing/2014/main" id="{270C9901-B4A1-07BC-7FB8-DF2181E0A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49" y="4085914"/>
            <a:ext cx="2415569" cy="748016"/>
          </a:xfrm>
          <a:prstGeom prst="rect">
            <a:avLst/>
          </a:prstGeom>
        </p:spPr>
      </p:pic>
      <p:pic>
        <p:nvPicPr>
          <p:cNvPr id="17" name="Grafik 20">
            <a:extLst>
              <a:ext uri="{FF2B5EF4-FFF2-40B4-BE49-F238E27FC236}">
                <a16:creationId xmlns:a16="http://schemas.microsoft.com/office/drawing/2014/main" id="{C34BF8C9-E92D-5D44-96FD-FCB7965F4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350" y="3042203"/>
            <a:ext cx="828747" cy="549763"/>
          </a:xfrm>
          <a:prstGeom prst="rect">
            <a:avLst/>
          </a:prstGeom>
        </p:spPr>
      </p:pic>
      <p:sp>
        <p:nvSpPr>
          <p:cNvPr id="21" name="Titel 9">
            <a:extLst>
              <a:ext uri="{FF2B5EF4-FFF2-40B4-BE49-F238E27FC236}">
                <a16:creationId xmlns:a16="http://schemas.microsoft.com/office/drawing/2014/main" id="{4245A471-9914-3C82-62A6-4BD289F2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28" y="477513"/>
            <a:ext cx="8712200" cy="702357"/>
          </a:xfrm>
        </p:spPr>
        <p:txBody>
          <a:bodyPr/>
          <a:lstStyle/>
          <a:p>
            <a:r>
              <a:rPr lang="de-DE" err="1"/>
              <a:t>Preliminary</a:t>
            </a:r>
            <a:r>
              <a:rPr lang="de-DE"/>
              <a:t> Event Schedule 2026/2027</a:t>
            </a:r>
            <a:br>
              <a:rPr lang="de-DE"/>
            </a:br>
            <a:r>
              <a:rPr lang="en-US" sz="2000"/>
              <a:t>Europe / Asia / North America </a:t>
            </a:r>
            <a:endParaRPr lang="de-DE"/>
          </a:p>
        </p:txBody>
      </p:sp>
      <p:pic>
        <p:nvPicPr>
          <p:cNvPr id="22" name="Grafik 20">
            <a:extLst>
              <a:ext uri="{FF2B5EF4-FFF2-40B4-BE49-F238E27FC236}">
                <a16:creationId xmlns:a16="http://schemas.microsoft.com/office/drawing/2014/main" id="{CF388E6E-91CF-C60B-84B0-034D467C2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459" y="5266981"/>
            <a:ext cx="828747" cy="549763"/>
          </a:xfrm>
          <a:prstGeom prst="rect">
            <a:avLst/>
          </a:prstGeom>
        </p:spPr>
      </p:pic>
      <p:pic>
        <p:nvPicPr>
          <p:cNvPr id="23" name="Grafik 18" descr="Ein Bild, das Schrift, Grafiken, Logo, Text enthält.  KI-generierte Inhalte können fehlerhaft sein.">
            <a:extLst>
              <a:ext uri="{FF2B5EF4-FFF2-40B4-BE49-F238E27FC236}">
                <a16:creationId xmlns:a16="http://schemas.microsoft.com/office/drawing/2014/main" id="{D74EFBAF-5D47-27C9-7A13-B391E5D3F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049" y="1758864"/>
            <a:ext cx="2419599" cy="464717"/>
          </a:xfrm>
          <a:prstGeom prst="rect">
            <a:avLst/>
          </a:prstGeom>
        </p:spPr>
      </p:pic>
      <p:pic>
        <p:nvPicPr>
          <p:cNvPr id="24" name="Grafik 6" descr="Ein Bild, das Schrift, Grafiken, Design, Typografie enthält.  KI-generierte Inhalte können fehlerhaft sein.">
            <a:extLst>
              <a:ext uri="{FF2B5EF4-FFF2-40B4-BE49-F238E27FC236}">
                <a16:creationId xmlns:a16="http://schemas.microsoft.com/office/drawing/2014/main" id="{5B8CFBD8-E2E0-8621-B0C1-208F7F11E5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441" y="3038671"/>
            <a:ext cx="1491506" cy="6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2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76C19-C972-972F-4B4B-5FF87C925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229433D-4FF5-9A2A-AF83-52CE0E1DBA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00" y="6461822"/>
            <a:ext cx="123111" cy="65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id="{DE9DD6FF-0E9E-9679-F2AE-AA872C49A7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52952" y="1507136"/>
            <a:ext cx="8236022" cy="39786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de-DE" sz="1600" dirty="0"/>
              <a:t>OE-A Meeting Europe 2026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en-US" sz="1400" b="1" dirty="0">
                <a:solidFill>
                  <a:srgbClr val="F59100"/>
                </a:solidFill>
              </a:rPr>
              <a:t>October 13 – 14, 2026, </a:t>
            </a:r>
            <a:r>
              <a:rPr lang="en-US" sz="1400" dirty="0"/>
              <a:t>Düsseldorf, DE</a:t>
            </a:r>
          </a:p>
          <a:p>
            <a:pPr lvl="1">
              <a:spcBef>
                <a:spcPts val="0"/>
              </a:spcBef>
              <a:buClr>
                <a:srgbClr val="F49100"/>
              </a:buClr>
              <a:buNone/>
              <a:defRPr/>
            </a:pPr>
            <a:r>
              <a:rPr lang="en-US" sz="1400" dirty="0"/>
              <a:t>    Hosted by Henkel</a:t>
            </a:r>
            <a:endParaRPr lang="en-US" sz="1400" b="1" dirty="0">
              <a:solidFill>
                <a:srgbClr val="006582"/>
              </a:solidFill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de-DE" sz="1600" dirty="0" err="1"/>
              <a:t>electronica</a:t>
            </a:r>
            <a:r>
              <a:rPr lang="de-DE" sz="1600" dirty="0"/>
              <a:t> 2026</a:t>
            </a:r>
          </a:p>
          <a:p>
            <a:pPr marL="0" lvl="1">
              <a:spcBef>
                <a:spcPts val="0"/>
              </a:spcBef>
              <a:buClr>
                <a:srgbClr val="F49100"/>
              </a:buClr>
              <a:defRPr/>
            </a:pPr>
            <a:r>
              <a:rPr lang="en-US" sz="1400" b="1" dirty="0">
                <a:solidFill>
                  <a:srgbClr val="F59100"/>
                </a:solidFill>
              </a:rPr>
              <a:t>November 10 - 13, 2026,</a:t>
            </a:r>
            <a:r>
              <a:rPr lang="en-US" sz="1400" dirty="0">
                <a:solidFill>
                  <a:srgbClr val="006582"/>
                </a:solidFill>
              </a:rPr>
              <a:t> Munich (DE) </a:t>
            </a:r>
            <a:br>
              <a:rPr lang="en-US" sz="1400" dirty="0">
                <a:solidFill>
                  <a:srgbClr val="006582"/>
                </a:solidFill>
              </a:rPr>
            </a:br>
            <a:r>
              <a:rPr lang="en-US" sz="1400" dirty="0">
                <a:solidFill>
                  <a:srgbClr val="006582"/>
                </a:solidFill>
              </a:rPr>
              <a:t>OE-A and LOPEC will host a two-day Printed Electronics Forum at electronica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 dirty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 dirty="0">
              <a:solidFill>
                <a:srgbClr val="006582"/>
              </a:solidFill>
              <a:cs typeface="Arial"/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 dirty="0">
              <a:solidFill>
                <a:srgbClr val="006582"/>
              </a:solidFill>
              <a:cs typeface="Arial"/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None/>
              <a:defRPr/>
            </a:pPr>
            <a:endParaRPr lang="en-US" sz="1400" b="1" dirty="0">
              <a:solidFill>
                <a:srgbClr val="006582"/>
              </a:solidFill>
              <a:cs typeface="Arial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232970-9449-F625-349A-7D45243B85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570991-70A7-319D-0A43-F59FDCE99D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7FE656-4398-3358-9450-7D8C7950C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13</a:t>
            </a:fld>
            <a:r>
              <a:rPr lang="de-DE"/>
              <a:t> |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ADAAC1B1-7B32-A51E-6468-0487DBCE0ED4}"/>
              </a:ext>
            </a:extLst>
          </p:cNvPr>
          <p:cNvSpPr txBox="1"/>
          <p:nvPr/>
        </p:nvSpPr>
        <p:spPr>
          <a:xfrm>
            <a:off x="1457818" y="6041933"/>
            <a:ext cx="8984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6582"/>
                </a:solidFill>
              </a:rPr>
              <a:t>Additional events and web-seminars will be added to the Event Schedule progressively.</a:t>
            </a:r>
            <a:endParaRPr lang="en-US" sz="1600" b="1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A015F5-D580-B58B-9A67-817A82F2B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304" y="1507136"/>
            <a:ext cx="828747" cy="549763"/>
          </a:xfrm>
          <a:prstGeom prst="rect">
            <a:avLst/>
          </a:prstGeom>
        </p:spPr>
      </p:pic>
      <p:pic>
        <p:nvPicPr>
          <p:cNvPr id="8" name="Grafik 7" descr="Ein Bild, das Schrift, Logo, Grafiken, Kreis enthält.  KI-generierte Inhalte können fehlerhaft sein.">
            <a:extLst>
              <a:ext uri="{FF2B5EF4-FFF2-40B4-BE49-F238E27FC236}">
                <a16:creationId xmlns:a16="http://schemas.microsoft.com/office/drawing/2014/main" id="{4F6BC5C4-690A-590E-BC88-C52AAFAD0C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381" y="1507136"/>
            <a:ext cx="949982" cy="549763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F7C7E024-2379-7240-6F24-FCF0C11117DA}"/>
              </a:ext>
            </a:extLst>
          </p:cNvPr>
          <p:cNvSpPr txBox="1"/>
          <p:nvPr/>
        </p:nvSpPr>
        <p:spPr>
          <a:xfrm>
            <a:off x="10390849" y="6217312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658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</a:t>
            </a:r>
            <a:r>
              <a:rPr lang="de-DE" sz="1600" b="1" err="1">
                <a:solidFill>
                  <a:srgbClr val="00658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</a:t>
            </a:r>
            <a:r>
              <a:rPr lang="de-DE" sz="1600" b="1">
                <a:solidFill>
                  <a:srgbClr val="006582"/>
                </a:solidFill>
              </a:rPr>
              <a:t> </a:t>
            </a:r>
          </a:p>
        </p:txBody>
      </p:sp>
      <p:pic>
        <p:nvPicPr>
          <p:cNvPr id="15" name="Grafik 16" descr="Ein Bild, das Logo, Design enthält.  Automatisch generierte Beschreibung">
            <a:extLst>
              <a:ext uri="{FF2B5EF4-FFF2-40B4-BE49-F238E27FC236}">
                <a16:creationId xmlns:a16="http://schemas.microsoft.com/office/drawing/2014/main" id="{2CA50A43-3BF2-2E38-2773-06908FD8D1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9" b="34520"/>
          <a:stretch/>
        </p:blipFill>
        <p:spPr>
          <a:xfrm>
            <a:off x="9586922" y="2494862"/>
            <a:ext cx="1652126" cy="529359"/>
          </a:xfrm>
          <a:prstGeom prst="rect">
            <a:avLst/>
          </a:prstGeom>
        </p:spPr>
      </p:pic>
      <p:sp>
        <p:nvSpPr>
          <p:cNvPr id="21" name="Titel 9">
            <a:extLst>
              <a:ext uri="{FF2B5EF4-FFF2-40B4-BE49-F238E27FC236}">
                <a16:creationId xmlns:a16="http://schemas.microsoft.com/office/drawing/2014/main" id="{9FCE97EB-C383-9179-E2DB-DF06E1E6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28" y="477513"/>
            <a:ext cx="8712200" cy="702357"/>
          </a:xfrm>
        </p:spPr>
        <p:txBody>
          <a:bodyPr/>
          <a:lstStyle/>
          <a:p>
            <a:r>
              <a:rPr lang="de-DE" err="1"/>
              <a:t>Preliminary</a:t>
            </a:r>
            <a:r>
              <a:rPr lang="de-DE"/>
              <a:t> Event Schedule 2026/2027</a:t>
            </a:r>
            <a:br>
              <a:rPr lang="de-DE"/>
            </a:br>
            <a:r>
              <a:rPr lang="en-US" sz="2000"/>
              <a:t>Europe / Asia / North America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789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5E342-2C6B-DC0E-8521-AB257C3CC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B38040B7-1DC9-510C-1B21-70DBB6491153}"/>
              </a:ext>
            </a:extLst>
          </p:cNvPr>
          <p:cNvSpPr/>
          <p:nvPr/>
        </p:nvSpPr>
        <p:spPr>
          <a:xfrm>
            <a:off x="1535875" y="3290412"/>
            <a:ext cx="8838391" cy="3240000"/>
          </a:xfrm>
          <a:prstGeom prst="roundRect">
            <a:avLst/>
          </a:prstGeom>
          <a:solidFill>
            <a:srgbClr val="197D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FBE43D36-F462-F4BD-C312-8A2A2F27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651947"/>
            <a:ext cx="5547868" cy="738664"/>
          </a:xfrm>
        </p:spPr>
        <p:txBody>
          <a:bodyPr/>
          <a:lstStyle/>
          <a:p>
            <a:r>
              <a:rPr lang="de-DE"/>
              <a:t>OE-A Board of </a:t>
            </a:r>
            <a:r>
              <a:rPr lang="de-DE" err="1"/>
              <a:t>Directors</a:t>
            </a:r>
            <a:r>
              <a:rPr lang="de-DE"/>
              <a:t> (2025 – 2029)</a:t>
            </a:r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2E0D12EF-0355-4307-7C99-7086E5132D71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448045598"/>
              </p:ext>
            </p:extLst>
          </p:nvPr>
        </p:nvGraphicFramePr>
        <p:xfrm>
          <a:off x="2013149" y="3695645"/>
          <a:ext cx="7883844" cy="2756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23FA00E-842F-FE6E-8806-CE2618FFE1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3" name="Inhaltsplatzhalter 11">
            <a:extLst>
              <a:ext uri="{FF2B5EF4-FFF2-40B4-BE49-F238E27FC236}">
                <a16:creationId xmlns:a16="http://schemas.microsoft.com/office/drawing/2014/main" id="{C52C6155-0ECA-C8DA-DE8C-8137F87D00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349224"/>
              </p:ext>
            </p:extLst>
          </p:nvPr>
        </p:nvGraphicFramePr>
        <p:xfrm>
          <a:off x="1847654" y="1847655"/>
          <a:ext cx="8368179" cy="131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9F93D9C2-C5B1-E69E-FC22-DF2CB028905C}"/>
              </a:ext>
            </a:extLst>
          </p:cNvPr>
          <p:cNvSpPr/>
          <p:nvPr/>
        </p:nvSpPr>
        <p:spPr>
          <a:xfrm>
            <a:off x="1945603" y="3353224"/>
            <a:ext cx="8076504" cy="2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Members of the Board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0DA6CC3-A0C1-1D38-702F-554913C6964A}"/>
              </a:ext>
            </a:extLst>
          </p:cNvPr>
          <p:cNvSpPr/>
          <p:nvPr/>
        </p:nvSpPr>
        <p:spPr>
          <a:xfrm>
            <a:off x="3234906" y="1382412"/>
            <a:ext cx="1314000" cy="4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5CF4ED2-B0D5-E322-3999-D474B7EA7711}"/>
              </a:ext>
            </a:extLst>
          </p:cNvPr>
          <p:cNvSpPr/>
          <p:nvPr/>
        </p:nvSpPr>
        <p:spPr>
          <a:xfrm>
            <a:off x="4641071" y="1390611"/>
            <a:ext cx="1314000" cy="4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Vice-Chair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North America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5597BE3-692C-A218-7202-84A0F8126230}"/>
              </a:ext>
            </a:extLst>
          </p:cNvPr>
          <p:cNvSpPr/>
          <p:nvPr/>
        </p:nvSpPr>
        <p:spPr>
          <a:xfrm>
            <a:off x="6095999" y="1382784"/>
            <a:ext cx="1314000" cy="4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Vice-Chair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Asia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2B05B998-9463-4DCE-7F9B-CAF0E35008AC}"/>
              </a:ext>
            </a:extLst>
          </p:cNvPr>
          <p:cNvSpPr/>
          <p:nvPr/>
        </p:nvSpPr>
        <p:spPr>
          <a:xfrm>
            <a:off x="2840769" y="1309271"/>
            <a:ext cx="6381947" cy="1908000"/>
          </a:xfrm>
          <a:prstGeom prst="roundRect">
            <a:avLst>
              <a:gd name="adj" fmla="val 15636"/>
            </a:avLst>
          </a:prstGeom>
          <a:solidFill>
            <a:srgbClr val="197D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D20DC6F-32E9-37D2-DF6F-BA93E90F686F}"/>
              </a:ext>
            </a:extLst>
          </p:cNvPr>
          <p:cNvSpPr/>
          <p:nvPr/>
        </p:nvSpPr>
        <p:spPr>
          <a:xfrm>
            <a:off x="7550927" y="1382412"/>
            <a:ext cx="1314000" cy="4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Vice-Chair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3F375B98-B5A3-1657-840F-1ED3C89FF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4703A2-4621-9BE6-BA10-3C4050F5D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CDD25B3-E97C-0C64-0469-3BA6F26C3B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17" name="Grafik 16" descr="Ein Bild, das Person, Menschliches Gesicht, Gebäude, draußen enthält.  KI-generierte Inhalte können fehlerhaft sein.">
            <a:extLst>
              <a:ext uri="{FF2B5EF4-FFF2-40B4-BE49-F238E27FC236}">
                <a16:creationId xmlns:a16="http://schemas.microsoft.com/office/drawing/2014/main" id="{F0AC2142-09E1-CE8A-C904-9A6E62BA980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8" t="16915" r="19111" b="34075"/>
          <a:stretch>
            <a:fillRect/>
          </a:stretch>
        </p:blipFill>
        <p:spPr>
          <a:xfrm>
            <a:off x="4641071" y="1847587"/>
            <a:ext cx="1314001" cy="1048661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A58CAEE-D312-06E3-0D5D-04E5094F03B3}"/>
              </a:ext>
            </a:extLst>
          </p:cNvPr>
          <p:cNvGrpSpPr/>
          <p:nvPr/>
        </p:nvGrpSpPr>
        <p:grpSpPr>
          <a:xfrm>
            <a:off x="4701386" y="2798516"/>
            <a:ext cx="1166635" cy="367031"/>
            <a:chOff x="801856" y="945586"/>
            <a:chExt cx="1166635" cy="367031"/>
          </a:xfrm>
        </p:grpSpPr>
        <p:sp>
          <p:nvSpPr>
            <p:cNvPr id="19" name="Sprechblase: rechteckig 18">
              <a:extLst>
                <a:ext uri="{FF2B5EF4-FFF2-40B4-BE49-F238E27FC236}">
                  <a16:creationId xmlns:a16="http://schemas.microsoft.com/office/drawing/2014/main" id="{1B06C893-A18B-C0B3-19C8-3F43B0C7DEEB}"/>
                </a:ext>
              </a:extLst>
            </p:cNvPr>
            <p:cNvSpPr/>
            <p:nvPr/>
          </p:nvSpPr>
          <p:spPr>
            <a:xfrm>
              <a:off x="801856" y="945586"/>
              <a:ext cx="1166635" cy="367031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2">
                <a:tint val="50000"/>
                <a:hueOff val="0"/>
                <a:satOff val="0"/>
                <a:lumOff val="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" name="Sprechblase: rechteckig 4">
              <a:extLst>
                <a:ext uri="{FF2B5EF4-FFF2-40B4-BE49-F238E27FC236}">
                  <a16:creationId xmlns:a16="http://schemas.microsoft.com/office/drawing/2014/main" id="{BAB4633F-DE93-15D6-16F9-6FE371C2C22C}"/>
                </a:ext>
              </a:extLst>
            </p:cNvPr>
            <p:cNvSpPr txBox="1"/>
            <p:nvPr/>
          </p:nvSpPr>
          <p:spPr>
            <a:xfrm>
              <a:off x="801856" y="945586"/>
              <a:ext cx="1166635" cy="367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800" b="1" kern="1200"/>
                <a:t>Eisuke Tsuyuzaki</a:t>
              </a:r>
              <a:br>
                <a:rPr lang="de-DE" sz="800" b="1"/>
              </a:br>
              <a:r>
                <a:rPr lang="de-DE" sz="800"/>
                <a:t>Bayflex (US)</a:t>
              </a:r>
              <a:endParaRPr lang="de-DE" sz="8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755118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fik 55">
            <a:extLst>
              <a:ext uri="{FF2B5EF4-FFF2-40B4-BE49-F238E27FC236}">
                <a16:creationId xmlns:a16="http://schemas.microsoft.com/office/drawing/2014/main" id="{3D144F52-B7D8-4A22-2A8A-BA8AE9A16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835" y="2964095"/>
            <a:ext cx="849002" cy="157255"/>
          </a:xfrm>
          <a:prstGeom prst="rect">
            <a:avLst/>
          </a:prstGeom>
        </p:spPr>
      </p:pic>
      <p:pic>
        <p:nvPicPr>
          <p:cNvPr id="1889" name="Grafik 1888">
            <a:extLst>
              <a:ext uri="{FF2B5EF4-FFF2-40B4-BE49-F238E27FC236}">
                <a16:creationId xmlns:a16="http://schemas.microsoft.com/office/drawing/2014/main" id="{06128C81-8FD6-48D7-A0DB-308A414E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91" y="4688534"/>
            <a:ext cx="782740" cy="290594"/>
          </a:xfrm>
          <a:prstGeom prst="rect">
            <a:avLst/>
          </a:prstGeom>
        </p:spPr>
      </p:pic>
      <p:pic>
        <p:nvPicPr>
          <p:cNvPr id="3862" name="Picture 1814" descr="Condalign">
            <a:extLst>
              <a:ext uri="{FF2B5EF4-FFF2-40B4-BE49-F238E27FC236}">
                <a16:creationId xmlns:a16="http://schemas.microsoft.com/office/drawing/2014/main" id="{447AEC73-39EB-47EF-B97C-FEE5E043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91" y="4725476"/>
            <a:ext cx="983587" cy="27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2" name="Grafik 1891">
            <a:extLst>
              <a:ext uri="{FF2B5EF4-FFF2-40B4-BE49-F238E27FC236}">
                <a16:creationId xmlns:a16="http://schemas.microsoft.com/office/drawing/2014/main" id="{943FB488-F688-4A85-BA45-A7FB6D825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510" y="2595994"/>
            <a:ext cx="488856" cy="411971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BD4E6FB6-4461-4D4F-BB57-5217EC9AF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905" y="2288781"/>
            <a:ext cx="1141799" cy="223049"/>
          </a:xfrm>
          <a:prstGeom prst="rect">
            <a:avLst/>
          </a:prstGeom>
        </p:spPr>
      </p:pic>
      <p:pic>
        <p:nvPicPr>
          <p:cNvPr id="139" name="Picture 82" descr="http://www.sensofoil.de/fileadmin/template/graphiken/sensofoil.gif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27838" r="2159"/>
          <a:stretch/>
        </p:blipFill>
        <p:spPr bwMode="auto">
          <a:xfrm>
            <a:off x="6431593" y="3767245"/>
            <a:ext cx="885618" cy="29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8" name="Grafik 3727">
            <a:extLst>
              <a:ext uri="{FF2B5EF4-FFF2-40B4-BE49-F238E27FC236}">
                <a16:creationId xmlns:a16="http://schemas.microsoft.com/office/drawing/2014/main" id="{5CAB4850-D7AA-4FDC-8818-0F903E571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484" y="4134316"/>
            <a:ext cx="910240" cy="277338"/>
          </a:xfrm>
          <a:prstGeom prst="rect">
            <a:avLst/>
          </a:prstGeom>
        </p:spPr>
      </p:pic>
      <p:pic>
        <p:nvPicPr>
          <p:cNvPr id="116" name="Picture 166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41" y="4450861"/>
            <a:ext cx="1177389" cy="45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8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52" y="3425274"/>
            <a:ext cx="460514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87511" y="604530"/>
            <a:ext cx="8712200" cy="738664"/>
          </a:xfrm>
        </p:spPr>
        <p:txBody>
          <a:bodyPr/>
          <a:lstStyle/>
          <a:p>
            <a:r>
              <a:rPr lang="de-DE">
                <a:solidFill>
                  <a:srgbClr val="006582"/>
                </a:solidFill>
              </a:rPr>
              <a:t>180 Members </a:t>
            </a:r>
            <a:br>
              <a:rPr lang="de-DE">
                <a:solidFill>
                  <a:srgbClr val="006582"/>
                </a:solidFill>
              </a:rPr>
            </a:br>
            <a:r>
              <a:rPr lang="de-DE">
                <a:solidFill>
                  <a:srgbClr val="006582"/>
                </a:solidFill>
              </a:rPr>
              <a:t>	</a:t>
            </a:r>
            <a:r>
              <a:rPr lang="de-DE" sz="1800" err="1">
                <a:solidFill>
                  <a:srgbClr val="006582"/>
                </a:solidFill>
              </a:rPr>
              <a:t>Representing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the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entire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value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chain</a:t>
            </a:r>
            <a:r>
              <a:rPr lang="de-DE" sz="1800">
                <a:solidFill>
                  <a:srgbClr val="006582"/>
                </a:solidFill>
              </a:rPr>
              <a:t> (1)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15</a:t>
            </a:fld>
            <a:r>
              <a:rPr lang="de-DE"/>
              <a:t> |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1359451" y="1850854"/>
            <a:ext cx="9676878" cy="4323515"/>
          </a:xfrm>
        </p:spPr>
        <p:txBody>
          <a:bodyPr/>
          <a:lstStyle/>
          <a:p>
            <a:r>
              <a:rPr lang="de-DE"/>
              <a:t>Companies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Picture 56" descr="Coatema2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00" y="1885225"/>
            <a:ext cx="11715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5" descr="EXAK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45" y="2314091"/>
            <a:ext cx="742309" cy="1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07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34" y="1901391"/>
            <a:ext cx="657225" cy="42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jekt 1"/>
          <p:cNvPicPr>
            <a:picLocks noChangeAspect="true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93954" y="2241586"/>
            <a:ext cx="920750" cy="243285"/>
          </a:xfrm>
          <a:prstGeom prst="rect"/>
        </p:spPr>
      </p:pic>
      <p:pic>
        <p:nvPicPr>
          <p:cNvPr id="30" name="Picture 227" descr="C:\Users\svenbreitung\Desktop\logo\logoKTcarre_sans_bords300DPI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43" y="2594535"/>
            <a:ext cx="272066" cy="3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:\_Organic Electronics Association_Hc\Bilder ab August 2009\Logos\Logos\Arbeitsordner\RKS_Logo_Sub_www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22" y="2617409"/>
            <a:ext cx="45659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9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57" y="2279382"/>
            <a:ext cx="750888" cy="1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5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74" y="4531950"/>
            <a:ext cx="8175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96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12" y="5883598"/>
            <a:ext cx="802076" cy="17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" name="Picture 1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227" y="2607060"/>
            <a:ext cx="5302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20" descr="C:\Users\SVENBR~1\AppData\Local\Temp\notes103C5C\FS_group_Logo_min_RGB.jp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213" y="11108965"/>
            <a:ext cx="314956" cy="6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9" descr="http://www.piezotech.fr/image/piezotech/media-kit/logo-piezotech-eu-small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39790" r="5133" b="40109"/>
          <a:stretch>
            <a:fillRect/>
          </a:stretch>
        </p:blipFill>
        <p:spPr bwMode="auto">
          <a:xfrm>
            <a:off x="4755667" y="4129902"/>
            <a:ext cx="974724" cy="16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2" descr="I:\_Organic Electronics Association_Hc\Bilder ab August 2009\Logos\Logos\Arbeitsordner\tse_logo_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18" y="2235712"/>
            <a:ext cx="62071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Text Box 123"/>
          <p:cNvSpPr txBox="1">
            <a:spLocks noChangeArrowheads="1"/>
          </p:cNvSpPr>
          <p:nvPr/>
        </p:nvSpPr>
        <p:spPr bwMode="auto">
          <a:xfrm rot="20168070">
            <a:off x="2332600" y="5021845"/>
            <a:ext cx="1309687" cy="401637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89972" tIns="46784" rIns="89972" bIns="46784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>
                <a:solidFill>
                  <a:srgbClr val="FF0000"/>
                </a:solidFill>
                <a:cs typeface="Arial" pitchFamily="34" charset="0"/>
              </a:rPr>
              <a:t>Materials</a:t>
            </a:r>
          </a:p>
        </p:txBody>
      </p:sp>
      <p:pic>
        <p:nvPicPr>
          <p:cNvPr id="1441" name="Picture 417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962" y="3205939"/>
            <a:ext cx="925322" cy="28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4" descr="T:\OEA\Allgemein\Mitglieder\Logos\F\FlexEnable_logo_JPG-large.jp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8" y="4160100"/>
            <a:ext cx="1011567" cy="22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7" name="Picture 673" descr="Bildergebnis für Lohmann GmbH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891" y="5143042"/>
            <a:ext cx="774698" cy="3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902" descr="Bildergebnis für PCAS"/>
          <p:cNvSpPr>
            <a:spLocks noChangeAspect="1" noChangeArrowheads="1"/>
          </p:cNvSpPr>
          <p:nvPr/>
        </p:nvSpPr>
        <p:spPr bwMode="auto">
          <a:xfrm>
            <a:off x="155575" y="-1233488"/>
            <a:ext cx="7620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904" descr="Bildergebnis für PCAS"/>
          <p:cNvSpPr>
            <a:spLocks noChangeAspect="1" noChangeArrowheads="1"/>
          </p:cNvSpPr>
          <p:nvPr/>
        </p:nvSpPr>
        <p:spPr bwMode="auto">
          <a:xfrm>
            <a:off x="6834234" y="-327302"/>
            <a:ext cx="7620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939" descr="Bildergebnis für Saueressig"/>
          <p:cNvSpPr>
            <a:spLocks noChangeAspect="1" noChangeArrowheads="1"/>
          </p:cNvSpPr>
          <p:nvPr/>
        </p:nvSpPr>
        <p:spPr bwMode="auto">
          <a:xfrm>
            <a:off x="155575" y="-922338"/>
            <a:ext cx="69818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AutoShape 954" descr="data:image/jpeg;base64,/9j/4AAQSkZJRgABAQAAAQABAAD/2wCEAAkGBxISEhUTEhMVFhUXFxUaGBgVFhcaHhkYFh0XFx8YGRgbHSggHh4lGxcVITEhJSkvLi4uGh8zODMtNygtLi0BCgoKDg0OGxAQGy0lICYwLS0tLy0tLS0tLS8tLy0tLS0tLS0tLS0tLy0tLS0tLS0tLS0tLS0tLS0tLS0tLS0tLf/AABEIAHsBmgMBEQACEQEDEQH/xAAcAAEAAgMBAQEAAAAAAAAAAAAABQYDBAcBAgj/xABMEAABAwIDBAcEBQcKBQUBAAABAAIDBBEFEiEGMUFRBxMiYXGBkRQyobFCUnKSwSMzNGJzstEVJDVTVHSCosLhJUODw/AWF0TS8Qj/xAAaAQEAAwEBAQAAAAAAAAAAAAAAAwQFAgEG/8QAOBEAAgIBAQYDBgUDBAMBAAAAAAECAxEEBRITITFBUXGBFCIyMzRhUpGhscEj0fBCQ4LhFURyJP/aAAwDAQACEQMRAD8A7ggCAIAgCAIAgBKHhhkqGt3kDzXqg30RHK6EerPG1AOouR3Apu4POKn0PltYwm1xfxXXDl4HK1MHyM4eCuMEqmmfSHYQBAEAQBAEAQBAEAQC6A8ugPboAgCAIAgCAIAgCAXQC6AIBdALoAgCAXQC6AIAgF0AQBAEAQBAEAQBAEAQBAEBglnA3an/AM3lepZI52KJHzyF3vSW7mD8Sp4Rx0Rn23J8pS/I124fE76br/rWUvGsXYh4VM+kuf3N8RBvVizuxusdDpbVV85y/Eur3N1Ybx4GlUYaM7nOfa5JsBci6mhc91JIq20wU3KcsfYwsmYw2D5G/aaCPgV3uyms4RxGdUfhk15knT1mmpBHNp08+I81WlXzL1dzSy+a+xvNddRYLcZJrKPpD0IAgCAjcYNVZvsvU31zCbP5ZS38VJVw8/1M+mCG7i/7ePUpFBt5WSzNgbDBnc4tFy8C4ve+p00K1bNnVQr4jk8ehl17QtnPhqKz6k5imK4lTsMj6enkYNXdU+S4HOzhu8FTqp09j3VJp/fBbst1FS3nFNfZs2tl9roazsgFkgFyx1tRzaRvC51Ois0/N814nel1sL+S6k5W1bImOfI4Na0XJJVWEZTe7HqWpzjBZk+RUqPaWqrXOFFGxkTTYzTgn7rWnf3etlfnpa6F/Wbb8F/cz4am29vhLC8Wb01NijBmbPTykfQfEWA9wcHKFS08uTi165JnHUx5qSfofGAbXsmkMEzDDODYsduJHBp593pddajRSrjxIPMTijWxnLcmsSJrFTUZR7N1We+vXZ7W13Zdb7lXq4e9/Uzj7Fq3ibvuYz9yhVO3tbHKYHQwdYH5LDPbMTYW7XeFrQ2bTKviKTwZM9o3Rnw3FZ6dy7YKaw5jViAbsohz3G++Yu05bllXcL/bz64NOnjf7mPQllEWCo7V43W0l5QyndBmAb7+cX+trbffd3K/pNPTe1BtqXpj0M/VX3U5lhNepg2X2grq272NpmMY4B2YSEncTYA23c11q9LTp3uttv0OdLqbtRzSSS8y5SShoLnEAAXJJsABxJWck3yRotpLLKXVbcOll6igh61+ozvuG6fSsNcveSFpR2eoQ4l7wvDuZste5z3KVl+PYlW0WIltzVQh3JsF2juuXX81WctPnlF48+ZY3NRjnJZ8uRHYftHVx1bKSsiZd98kkdwDYE3137rcCL7lPPTUypdtTfLsyCGptjbw7V17o82mxzEKNvWObTPiL8oyiTML3tmBNtw3he6XT6e97mWn6HmpvvpW9ya9THs7tBiFax74mUrQ05e31uptfSx5Eeq91Om0+nkoycn5YPNPqb74uUUljxya9ftlWUcgZV08djuMRcAR+qXEg+Bsu69DTfFumTz4M5s1t1MkrY8vsXTCcSjqImyxm7XDzB4g94Oizba5VScJdUaVVsbYqUeh9YjXxwMdJK4NY3eT8u89y8hCU5KMVzFlkYR3pPkVahx+sriTRxsihBt1s4JJ+y1ptfzI71es01Wn5WvMvBf3KMNRbf8AKWF4s3Z4MUjGZk1PMRvY6Isv4ODt/ioovTSfvJr75ySyjqY800/QbObXR1LzDI0wztuDG7iRvynjblvTUaOVS34vMX3Gn1kbHuSWJeBL4t7Rk/m3VZ769cHWI7suoO5V6uHn384+xYt4mPcxn7lAxHb+sgldFJDBmY6zrZzfcdDm5ELYq2ZTZXvxb59DJt2jbXPdkly8zo9DVNljZIw3a9rXDwcLrGnBwk4vsbMJKcVJdz6qJQxpc42a0Ek8gNVyk28ISaSyzmkPSHVyyiOGKEZ3hrA8Pv2jYZiHW+C3HsuquvenJ8uuDEW07Zz3YJc+hfcI9rsfauovpl6nPpzuX/gse3h5/p59cGvTxcf1MemSTCjJggCAIAgCA8KA0aiq1IBsBvP4KSMCvbakmaRkzDM45Ix6k93MqZLDwlllBtzW9J4iv1MIr4R9AnvJ1UnAtfPJGrtP03TJUMBZ1kZu3iOS5hJqW5M6toi4cSrp4G/TPytY1xOZ97d3FQTW8210RdpxCEYyfNmCGIl7gfo7ypHJKKaKcNM5WSUnyXUStidplzd914t/rk9lKhct3JqezAG8JIcN7DxHceKl388rDyMIvnS+fgbdDWXF93AjkT+HyUNleHgsU35WV6ko03UBfTysn0h6EAQHhQ8ZxfZL+lI/2svyevp9X9G/JHzWk+rXmzsktrHNa1je/LvXzC68j6SXTmcV2LJ/lCDq92c/cs6/wX1Gt+le94I+a0f1Kx4snOlTF3OlbTNPYYA53e917X8B81U2RQt12Pr28iztS9uXDXTq/Mvmy2HiClhYB9AF3e53aJ9SsnU2Oy2Un4mtpa1XUooliq5YOX9KlH1c8M7Oy5wsSPrRm4d42PwC3tky34Srf+ZMLakNycbEXnZTEzU0sUp94izvtN0PqRdZOqq4Vriammt4tSkctx3+lX/3lnzYvoNP9EvJ/wAmHqPq/VHal8wfShAVHpQ/QT+0j+a0Nl/UL1M/afyGaHRJ+Ym/aj90Kba/zI+RDsj5cvMxdKuLFrWUzSRnu99uLRoG+BNz5L3ZNClJ2Pt0Odq3OMVWu/U3ujHC2x03XEduUnX9RpLQPUE+ai2nc527vZE2zKlGre7suZWaaJhnpGPLXOY1xYczSQLtO645GxK9TcU0u544JtNroVTpT/Qh+1j+Tlo7J+o9GUNp/I9TX6Jv0aX9r/pautr/ADl5EWyflvzNfpbqGdXDHcZ85d3huUj4kj0XeyIvflLtg52rKO7GPfJNdHdA+GjaJAQXuc+x3gOtbThoL+aqbRsjZe3HoWtn1yhSt4pvShjDpKjqAexEBcc3uF9fAEDzK1NlUKNfFfVmZtO9ys4a6I6VgdAIII4miwa0Dz3k+ZuVhXWOyxyfdm3RWq4KK8CQK4JjlHSZTGGsjmjOVz2h1xp24zbN6ZfRb+y5cSmVcuaX8nz+0o8O1Tj3OibPYkKmmim4vbr9odk/EFYt9TqscPA2dPZxa1PxOb7S4X1xrqhvvQ1AB+xlAPobH1W1pL+Hw630a/XPIx9VRxOJNdU/0LD0V4tngdA49qI3b9h38HX9Qqm1KNyxTXf9y1sy/eg4PsSe3MznRx0jDZ9S8M8I22c8+gt5qvo0lJ2vpFZ9exY1kspVLrL9u5zjD4WsxNjGizW1QaB3B9h8FuWSc9HvPrgxK4qOqUV4nbl8ufUBAEAQBAEAQGnidTkZpvOg/ipKob0iK6ajHJDVH/KjB1eQT/i0HwurMX8U/AzbPe3YeJH41W/lCwe6zsgeG9XNLT7m94lTV2ZnurouRFuqu9W9wq5LFsrJmZLm9zS/ob/CyzNfHE4pdTW2d8Ms9DLjUpFTCB3W+8uNPFOmbOtU3x4EpXm0cmXfbX4fgqtXxLJb1Hy5Y64IOnqVoygYKZtPGYAj3hqFBjHJkkZNPeXU+3N/KtcBpI27h46FcJ+414F6SxapLpJcyRopDqx28fHkfRQTXdFqiWG4M3FGWwgCA+XJ3PGcR2aY92IMEbwx5kks4tzAaPOrbi/EL6jVNLS+8srCPmNOm9T7rw8su2MYPi04MTp4OrOhyAsuO/QnyBWVTdpK3vbryal1Gqs93eWCQ2S2PZR3kc7rJSLZrWDQeDR+JUWs1sr+XREuk0UaOb5s5/0ixFtdLf6QY4eGUD5grY2bJPTLH3MjaMWr3k7Dhzw6KNw3FjCPMBfNzWJNM+jreYryNkrlnZznpdkFqdvG8h8rNC2tjp70mY21msRRM9GcRbQtJ+k95Hhe34KptOSeoePsWdmpqhZ+5Qsd/pV/95Z82rY0/wBEvJ/yZWo+s9UdqXzB9KLoCo9KH6Cf2kfzWhsv6lepn7T+QzQ6JPzE37QfuhS7Y+ZHyIdk/Ll5kH0rxkVcbjuMIA8Wuff94equbIkuHJfcqbVi+Kn9i8bAyA0EFuDSD4hzgsjXLGoka2hlmiJYVVLYugKb0qfoQ/as+Tlo7K+f6MztqfI9Sv7B4K6emmLZ5YnZ7NyOIbfKDdzRv3q5tG5V3RzFPkU9BTKyqWJNEPs/V+y149raHEOLHl/aLSSAHgnXTTXkVY1EONps1PHfC/Yr6efC1GLOfbmdnb3L5k+kz4HEtu4y2vnzcXBw7wWtI/gvqdnyUtNHB8xr4taiWTtsbwQCNxAPqvl31Ppo80j7KHRzHpdeOspxxDZD6lo/Arc2OuUn5GFtf4o+paOjqItoIr8TI4eDnut8NfNUNoyT1EsGhs9Yojk1Nj2NkdiAcLtdUPaRzFi0hdavMFU1+Ff3I9JifEz4lJwyU4biOV3uteWOPON253pld5Fa1yWr0uV16+pl1P2XU4fT+GXzBne1V81RvjgAhiPAuOr3D1AWNanTRGvu+b/g16WrbnZ2XJfyc/p/6WH97/7i2f8A0v8AiY6+s9Tta+aR9MEAQBAEAQAoCv4m7POGcAAPXU/BW6Vu17xnat70lEjsaqeqqmu4NyH/AA7v4qeiG/S135kF8ty9S8jX2jwuQuM0IMjH9rsakX7hwXel1EVHcm8YOdVpW5cSCymQ9FglTM6wjc0cXPBaB66nyVmzVV1rOckNelsm8YwS2PVrKWAUkDrvOsjuXO/ebDTgFU09cr7OLPoWr7I0w4UPUn6JraptPUX1aDcd9rEHwcFUm3S5V+JahGNyhZ4Ii6faBvtMlzeJ5Db8BlFg7w3q3LRt0Jrr1KcdYle1L4XyM9Vhj2nNH22HUW1I/iuatRFrdnyZxfo5J70OaZmoYZCbZSPEEfNc2ziu5HVp7JvGDLiVRklZl1ABHje1x8lxTDeg2yxqLFGxRj25G7JdsoPA6fC/8VCucME8243ZJAKEvo9Q9CAxVErWtJcQAAdSbBexTb5HMpJLmcW2OmaMQicSAM79SbDVr7a+YX02tTelwl4HzWkklqU/uztjXA6jVfL4Ppso9Xp6U/pB2adVRiWIXljB0+uzflHeDqPNaGztXwZbsujM3aGkd0d6PVGLo+2ha6IUspyzRdkB2hc0brA8RuI7gutoaZxnxIc4vwGg1KceHPk14lwqahrGl73BrRqS42AHiVnKLk8I0JSSWWcrxJsmL1v5EEQss3ORoGg3LvtG+g8FvVSjoqPe+J9jCtjLWX+78KOn0sDII2Rts1jGhovyGiwpyc5OT6vmbcYxhFI45jM7Tib3hwLfaGm99LBzRe/LRfTURa0aT64Z85dJPVZXTKOyvr4gLmSMDmXt/ivmVXJvGGfRu2CWcorFRte2SrhpqUh4c/8AKPGoygElrT5b1dWilGmVlnLwX9ym9apXRrr5+LMfSfUs9jyZhmMjLC+ulydF3sqMuOnjscbTnHg4yaPRNUMEUzC4ZjIDlJF7ZQL28QVLteL4kXjlgi2TKKhJZ7lg2z2dFZDZpAkYczCd3e09x+dlS0WqdFmez6lzW6bjQx3XQqmwmOexvdSVYMV3EtL9A1x0IJ5HeDuvdaOv06vSuq5+JQ0N7pbqt5eB0nrRa9xbnfT1WJh9DZ3kVSXajrq6GmpnAtBc6V4sQQ0HstPK9rnwV32RwodlnLwRSer37lXX6ml0qVbPZmRhwLjKDYEXs0O1t4kKfZMHxW8diHali4Sin3POieZvUStuL9be1+Ba3X4Fe7Xi+Kn9jzZUlw2n4mn0p4L7tUwcmSW/yuPy9FLsnU8+FL0I9qUf7q9SV6O9ohNCIJXDrYxYXOr2CwB7yNx8uar7R0jrs3orkyfZ+qVkNyT5o+OkTZh1Q0Twi8jBZzRve3fp3jXxBKbO1ipluT6M82hpHat+PVfqZ9gtomTQtgkdaaMZS12hcG6AgHebWBHArjXaZwm5R+F8zvQ6lTgoS+JForKtkTS+Rwa0C5LjYKjGLk8RWS9OcYrLeDls1NLi9aXsDmwNs3ORuY2/+Z1ybd/ct6M46HT4fxPt9zClCWsvyvhX7HUY2siYGizWNAAuQAAP9lgtynLPdm6t2EcdkU3o3rWONX2hd07ngX3tdexC0tpVtcPl2M3Z9kXv8+5p9KuEX6upYNdI3279Wn1uPMKbZN6Wa5eZHtSjexYvIt+zWHClpY4zYENu4/rO1PxNvJZmpsd1rmaGmrVNSicnZUNbifWFwyCquXX0t1m+/JfRKDejwlz3TA3ktVvdsnbY5A4XBBHMG6+Xw1yZ9Ommso+0PQgCAIAgBQEDh0WeaV9xo9w+Q+V1bse7XGJn7m/Y3noR+N0RqQerIM0Tixwva7TqD8fmpNPbwn73RnF9PGXu/EjLhVP7GB19W1t/+XcWHhfX0subZ8d+5D1JKo8BYnL0Nqrr4KgZI6zqydOw5oJ83C/oVFGqdfOUMkkra7PdjPBW6nYuYPGR7XtJ1cTYjvI4+S0I7Qju81hmfLZ9m9yeUTsddTUWSmve9855E8XeJ4cAqTrtvzbguK2qjdqbIis2RkEoNOWmJ2ozH3Ry039xCt1bQUYYn1RVt2e5SzDoydoIGUoyyVP+C7beQNyqts3e8xgWaoR06xKZvPrI5NGTAHutr6qBVyg8yiSythYsRng1xRZSHSEZWa356f8A4pXblYj3KsNK4T3rOiNmRpLA4nW7XfH+CjT97BNOttb2Tfj3KHuXYfCj6Q6CA0sSwqGoAE0bXgG4DhexXcLJQeYvBHZVGxYksmh/6Rof7NF6KX2u/wDGyL2On8KJHDsNigbkhYGNvewvvUM5ym8yeWTQrjBYiba5OzyyYBGYns9TVBzSxNLvrDR33hYqavUWV8osgs01dnOSNIbGUlxmbI8DhJLI4ehdZSe2Wrpy8kkR+xVd+fm8k1S0jI2hkbWsaNwaAB6BVpSlJ5k8ssxhGKxFYMOJYVDUNDZmB7QbgG+/muq7JVvMXg5nVGaxJZNAbH0I/wDjR+n+6m9sv/GyH2Oj8KPDsfQf2WL0/wB157Xd+Jnr0dP4UZ6DZulheJIoWNeLgOF72Oh3leWam6yO7KWUdV6Wqt5jExO2SoiS408ZJJJJF7k680WquXSTOfZKW8uJ43ZKiBDhTsBBuCARYjzXr1VzWHJhaSlPKiTdlXLGDTxDCYZxaaNjxwzAEjwO8eS7rtnW8xeDiymFixNZIc7DUe7LJl+r1smX7t1Y9uu8V+SK/sNX3/Mk8MwKnp79TE1hIsXAXcRyzHVQ2X2WfG8k1enrr+FYNZ2yVCSSaaK536Lpaq5dJM5ekpbzuoDZKhBuKeMHmAQfUFevVXNYcmPZKV0iiUqqRkrCyRoc1wsQRcEKCMnF7yfMmlBSW6+hFjZGh/s0fopnqrn1kyD2Sn8KJiOMAADcAAPAKAsJYRGYls3SznNJE0v+u3su+82xU1eotrWIy5eHYhs01U3lrmag2MpLgua+S24SyyPA8i6yk9st7PHkiP2Krvz82TlPTMjaGsa1rRua0AAeQVaTcnllmMVFYXI1cTwaCoy9dG1+W9s19L2v8gu67Z1/C8HFlMLMbyyaR2Qof7NGPAEfIqT2q78TI/ZKfwolvZmZQ3KC0WsCLjs7t/KwUGXnJPurGDFiGGxTtyTMD23vZ3McfivYTlB5izmdcZrEuZHf+kKH+zR+n+6m9rv/ABsi9jp/CjdwvB4KcEQsDA7eATw8So7LZ2PM3kkrphWsRWDfUZKEAQBAEAKHhA4TIBJO0/1hPqrlqzCDXgUFNQskmiPxyuFHmewAzTOvr9Fgt/559y6oqd+Ivojy61U+8usv2Pihkpq/WSmcH/Se29vvi3oV7NW6blGXL/Ox5B1an4o8/wDO5sVWCUVOM7oXvA7nvHnw9VzHUX2vdUsfkjqenopW84t/mzQk2zyuaIoQIxbQnUjkANB8VMtn5TcpcyrLamJYjHkbsuB09W5lQw2a65kA0zf/AFN96hWospTra/6LD01Woati+Xf7mrW7XCJ4ZBG0xM0PC9vq8gPipa9DKcd6T5sis2jGE92C5I2KR1HWOzdQ8P4ua1w173N09VHLjafkpciWLo1PPdf+fc36ijp6cZjG9w5gOcB4qNXW3cs/sdy01NK3t3J8UuLNqDkIGRwsD38F3PTupb2eaIoaqN0uHJcmbc9QAGxkdo5W+hGvwUMYN5kSTuiluY59CUZuUDL0OUUfSHQQGKpqGxtc97g1rQSSdwA4r2KcmorqzmUlFZfQr0W1bpQXUtJPOwG2cZWA25ZyCfRWnpdzlZJJ+BUWrc+cItrxPMJ2wZNP7M+GWGXXsvAO4F28dwuvbdFKFfFUk19hVrYzs4bTTLNdUy6QWNbV01Mcj3l0n1GAudc8DbQeZVmnSW280uXiVbtXXVyby/Axtx6pcMzcPmy974mu+6XXR0Vp4di/X+x4tRY+arf6HzhO2ME8vUFskU1yMkjbagXtccbc11borK4b6w14o8q1tc5bnNP7nmJbZR05tNDOwZiA4sFiRfcb8hdKtFO34GvzFutjX8SZ80e2sMwJihqJA3fljva/mvZ6GyHKbS9TyGuhP4U2Y4dvqQvySdZEb2/KMIse+17ea6ezrt3eXNfZnK2jTvYfItEcgcA5pBBFwRuIPEKi008F5PKyiDxjahlKT1sM4aCBnDAWm/I3VmjSyu+FrPh3K12qjV8SePE06XbynlJEcdQ8jUhsV7eNipLNBbX8WF6kUNoVz+FN+h8Ve31PF+ciqG/ajy/MrqGz7J/C1+Z5PaFceqf5E1Pi9oY5mRSyNeGkCNoJAcMwJF1VVT33BtLBad3uKaTeSD/9xaS9i2YG9rZNb7rb991b/wDGXtZ5Y8yp/wCTpzjmbU+2UbBd1PVAczCQPmoo6OUnhSj+ZJLWxjz3X+Rs4DtRDVtkMTX/AJMAkFupvfdY67iudRpZ0tKXc7o1cLk3HsaFTt9TRnLJHOw8nRWPxKkhoLZrMcP1Ip7Qqg8SyvQlNn9ooawOMRN2ntNcLEX3G3I6+ih1GmsoeJk9GphcnudiWLlXJ8lVq9uoYjaWGoZe9s0dr+GqvQ0E5/DJMoz18IPEotE3hOJmcF3UyxgWt1rQ3NfiBdVra9x4yn5Fqq3fWcNGliG08ccvURsfPMN7Ihu+04kAbxxUtellKO/JpR8WRT1UVLcjlvwRH122b6exqaOeNpNg67HC/kbc9LqWvRcXlXNNkU9a6/jg0WikqBIxsjfde0OHg4XGngVSknFuL7F2MlJJozLw6CAIAgCAIAgCAIAgCAFAViuGSqfykYHD7TdCr9L3qV9mZOsi1ZlGrtDQNnmY077MaCN9jr+JUmnsddTkjjUR4lsY+Rgx7F3wWp6azGx6EgXJPdf587rrTaVWriWc8jVaqVT4dfLBHUG1tRG7tu6xvEOAv5OAU9uz4SXurBUr2nZF+88r7m3j1BFLEKuntlPvgcO+3Ag7x5qDT2zhPg2EurohZWr6fUsOHGOmZBTu96QG/e61zfz0VOzetlKxdEaNO7RCFT6srcGzgfWSRHSKMhx+y4Xa2/r6K7LV4oTXVmfHR51Mo/6V/JkxPaYt/JUgDGN0zAA3+yDw7+K9o0O8t+3qz27aKi9ynojDhu0k0bryzZxxa7L8LC91JboYSXuRwcVa+1PnzRIY3O2JzHxAWkbnbyG7h5gqHTRdkXGXbkTamCjNSh35klHFnq3HkGnzLQoHLFGCZw3tRksACommj1D0ICl9K0jhRtDdzpWh3hZ5H+YNWjsqMXfz8DN2o2quXiSeyGL081PGyJzQWMa0x7nNLRbdxHeoNXTZCxua69ybSXVzrSj27G1WYM2SpgqQbPizg6e817S2xPcTf1UUL5RrlX2eP0JJ0qVkbO6InpB2gdSwhkZtLLcA/VaN7h36gDx7lZ2fpldPMuiK+0NS6oYj1ZDdGGBNcHVcgu4uLY762t7z/Em4v3HmrW1NQ1Lgx6dytszTpriyOi2WMbJE4hgEUs8VQbtkidcEfSFiMruY18lPXfKEHBdGV7NPGc1N9UQnSkP5l/1Wf6la2Vyv9GVdp/I9TW6JR/N5v2v+hql2x82PkR7J+VLzMPS1TM6uGSw6zOW34lpaSR5ED1XWyJy4jj2wc7WhHdjLuSnRk55om5r2D3ht/q6fDNmVfaeFqHj7FjZueAsmbpGH8wm8Y/32rnZ31EfX9j3aP08vQrXRD79T9mL5vV/bPSHqUtkdZ+hd8ep4Zo/Z5XAGYOay+/MAXXb3i1/JZFMp1y349jVvjCyO5Lvk2sMpOqhjivfIxjL2tfKAL28lxZPfk5Pu2d1w3IqK7HGawf8AEnf3v/ur6iH0n/E+as+q/wCR26RwAJJsBcm/JfK48D6dtY5kNgWFxMllqIXAsqBG4Bo0uLkuB5G9/VWLrpSjGuX+kgpqjGTnH/UQu3uHNqJ6OFxsHulFxvHZv8wFZ0FrqjOa7Y/cq66pWzhB98lDYajDKrk9n3ZGH8D8D4LZxXrKf8ymZP8AU0lv+czsWDYrHVRNljNw7eOLTxae8L5m6qVU3GXU+kptjbHeiV7pGZdlKOdVEPXMrez3hz/+WVNoLlD/AOkW93cqCL76cjmHRrjMMb5hO4NllcDmfpmOt2k8Dck6/gtvaWnnKMXBe6jE2dfCMpKb5s6HilCyohfE7Vr2kX5X3OHeDqseux1zUl1Rr2QjZBxfRmTDabqoo473yMa29rXygC9vJeTlvzcvFntcdyKj4I2lySBAEAQBAEAQBAEAQBAEBD7S0hdGJGDtxHMO9v0h6fJWdLNRluvo+RW1Ve/DkR0tQD1M7dR2b+Lfxt8lYjHG9WZ7lhws9H6EJtLT5ZnHeH9pp5g6/NX9DZmtLwI9TDE2+zKpXRkbrrWraKcoplq6NXF0VUyU3j0JvwuDm+ABWJthKNkHHqaWzo+5KL6f9Hu2tS9uJUIbuOS3nJY/Cy80EIvS3OR1q1/+itlj2tl6ukq3xfnMmtt40A+DSSqGiipaiEZdMlzUYVU2uuDirJZHb3O9SvtXCEex80kS2HUxcQALkkADmSq101FZZNCLfJF+q4A+aCnvcQsa155WALvgAvnq57tc7H/qfI0rFvTjDwRZ8Lg96QjV5v4DgPSyzrJdIrsXKIPLm+5IKItBAEBpYvhzKiJ0Ugu1w8weBHeF3VZKqanHqiK2uNkXGRyXHdjqqkcXszSMGofHfMB+sBqPEaL6KjaFNy3Z8n4M+fu0NtL3o819iW2Q26ka9kNS7OxxDRIfeaTuzHiO/eO9V9bs6O67Klj7f2LGj2hJNQs5mHpXcfaoxwEQt4lzr/gu9jr+nLzONrN8ReRdtggPYILfVN/HM66ytf8AUS8zV0PyIlhVQthMAp3Sn+hf9WP/AFLR2X9R6Mztp/I9UVzYKSubTzGkEDmh9yJM+YuyjRtiButvVzaKpdsVY307dCloHcq5OrHXuaNBiH8oVkbK9zsurWtb2AH/AFTxF7W33vYXUttXstDlR6v7EddvtFyjf6eZ1ylp2RtDGNDWtFgBoAAvnpScnln0EYqKwiv9I39Hzf8AT/farmzvqI+v7FPaPyJen7lI6OGVRfN7M+JvZZn61rnA6utbKR3rV2o6lu76ffoZezVa3LhtepOxQVn8qU5q3MPZlMfV3DdG2Ngdb6jeqLlT7LJVZ7ZyXVG32qLs++MF/sso1ThmKBxxCTIQHe0uyk7g7rNCe69l9bVj2VZ6bv8AB8pbn2h465LztZDins0maSnLA0l4ia9ri0am2a4tbksXSS0vFXJ57Z6GvqlqeG+ax3wWjZpgFLAB/VR/uhUr3m2T+5d0/wAqPkRO0x/n2H/tJf3FPp/k2eS/cg1Hzq/Nm3tZs6ysisbCRt+rfyPI/qniuNJqZUTz27neq0sb4Y79jmuzuLy4bUuZKCG3tKz/AFt77a34hbupohq6t6PXsYmnunpbd2XTv/cu+2dQ2VlC9jg5rquAgjiDmWRo4uLsT6qLNXVzUo1tdHJFxVA0TnO12wbnvdNS2u4kujJtrxLDu15H14LY0e0lCKhb07P+5javZzk9+v1X9ir4Zj1ZQPyHOADrFLe3kDqPEfFaFulo1Mcr80UK9Tfp5Yf5M65gOLMqoWzM3HeDva4b2nwXzl9MqZuEux9FRcroKcSSURMEAQBAEAQBAeID1AEAQBAeOQFXrqb2dzrg+zyHW3/LeeI7lernxEvxr9UZ91W43+F/5k158oaIpxmj3se3eB+qeI7lNDLlv19e6K+VGO5Z07MjZNnoX6irjDe8WPoSrK11seXDeTz2at9J8jBjOIwwUzqSjuc9+sk530NuZIsOQC60+ntvu41/boj222FVfDq79ydwiOOsjpqqQHPT5gdN5AsfEXAdpxVC9z0850x+GWC3Uo3RjY1zRWcN2stVVD5ml0E5ALSL5Q0ZAbfZ3haVuzc0Q4b96P6/52KUNZi2W/0Z7JsrSOOeCsjDDrlfvb3bwfUJHaGogt2yt5XgHpKpc4y5eBu0DIac5aa8850Dy2wb9hvE96iudt3O33Y+B7Dcq5V+9IsuBYRkBLzdztXnf/hB467ys7UajfeI9F0LVFGOvXuT7QqZeSweoehAEBAY5jwp6mmidYNmLw5x4HQN/wAxsrNOndlc5rsVbtQq7IxfcnlWLRy7pOwZjZYXQtAkmLmlrdLuGUB1hx7Vj5Lc2ZfJwkpPkjD2lRFWRcVzf/RN9IuAOnhZLGM0kQNwN7mcbcyCL+qq7N1KrscX0ZY2hpnOtSXVGDosxlrojTONnsJcwc2HU28HX9Qu9qUOM+IujOdl3pw4b6ovt1lGsQ+JY6yOohpwM0krtQD7jACS4+mg46qaFEpQlZ2X6leeojGyMO7IPpVfajaOczP3Xn8Fc2Sv6/oyptR/0cfcwdEv6PN+1/0NXe1/mryONk/Ll5kD0lYN1E7aiO4bKdbfRkb8rjXxBVvZl/Eg6pdv2Km0qOHNWR7/ALl72Nx0VdO1x/ON7Mg/WHHwI19VkazTuizd7djW0eo41ee/c1+kc/8AD5fGP99qk2b9TH1/Y42l9O/T9ytdEPv1P2YvnIr+2f8AR6/wUdj9Z+hfcS6lgE8th1Qc4OP0bixt4jRY1anJ7kO5r2bi9+XY8wPEPaIGTZcucXAvfS5t6ixS6vhzcM9BTZxIKXicdqjfEj/e/wDuL6iH0n/H+D5qf1PqdulYHAtIuCCCDxB0svlE8c0fUNJrDIfD8Tj9oNHC0ZYYgXEHRpuGiO3O11POqXDVsn1f5/chhbHiOqK6Iitqn2r8O+3J8Q0KzpY509r8itqXjUVlwWcaJV9ttlm1bM7LCZg7J+sPqO/A8Fe0WsdEsP4WUNbo1dHK+JHNcFqZWzQU7yQ1tVE4sd9F4dlNuW83C3L4VyrlbHq0/VGJVOcZxrfTK5HZcarDDBLKNSxjnAHmBovmaob81HxPpbrNyDl4GLAMSFTTxzC3aaL24OGhHkbr2+p1WOD7HNFqtrUjS20wuKallMgGaNj3NfxaWgnfyO4hS6O2ddq3ej7EesphOp73buRXRTC5tI4nc6Vxb4BrW/MH0Vnask78LwK+yotUvPiXVZhphegIAgCAIAgCHgQ9CAIAgPEBq11TC1pEr42i2udzRp5lE2uaPGk+pRq3aegpyWsraaSMnWIytcWnuIV2F0bPi5S8SlZRKPOPNeBtGCllGZudt/qEO08Dr81bjbdHwZTcas800a5gomalsspHB1mjztqpN7Uz5JpBOiPPm/0JotleYHMqGwhw/JxNiuN1yHG+th4KhmEd9SjvNdXkurelutSxnosEPiopJJXiaJzZA4gyRbnW4lh/871eo9ohWnXLK8H/AHKtsqZTamuf2Pmjwancex17+7K1vxK9s1V6Xvbq/U4jVS3yTZvtxnDaR/UzVFPA+2rDJd3+N53eGiy7r5TfN5/Qv1UYXTBYqDG6WUDqaiF44ZJGH5FVy0lgkEPT1AEAQFf2q2XjrQ3O5zHMvlcNdDa4LTv3BWtLrJ6dvCymVNVpI39XjBpUGBYjCMjK5jmDQdZDmIHcc1/iu7L6J83Xh/ZkdenvhyU+X3Rt4fs1lmFRUSuqJh7rnNDWs+wwaDxXFmqbhw4LC7/f1JK9Lie/N5f7FhsqhbKxi+xcEz+tjLoJb3zxm2vMt3X7xZXatdZCO5L3l4Mo26GE5b0eT8UefyRiYblFey31jTtzfOycbT5zw3+fIcHU4xxP0GAbHNp5vaJJnzTa9pwsNdCbXJvbTUr2/Wythw4xxHwFGiVc9+UssxYvsa+pt11ZM4AktGSMAeAAHA2XVGuVPwQX5s5u0Tu+ObGFbHSUt/Z6yRgcQXAxxuBt3EcuSX65XfHBP1Yp0Tq+Cb/JE3juEsqoXQyXANiCN4INwQqlF0qZqcSzfTG2G5Ir+FbCmmdnhq5WOOhs1hBHIgixV27aHGWJwTKlOz+E8wm0Z8V2SlqRaatlc29w0MjaBy0A1suKdbGp5hBZ82d26OVqxKb/AENbD9geodmhrJmOIsS1rNR3g6Fd27R4qxOCZHVs7hvMJtH3imxUlQAJa6Z4G4FjLX52bYLynXRq5wrSOrdDKzlKbZL1OCyGKKKGpfC2NgYcjGEuAAAuXDTdw5qtG+O85TjlvzLEqHuqMZYxy6Fc/wDbOO+b2mW973ytvffe/O6vLa0sbu6sFL/xUc53nkl37NVBbl/lGota3ux7vEC/xVZamtPPDX5ssvTWNY4j/Q+tnNlRRtlySuc+S3bLRdpF7G2oOpvqudTrHe45XJdhp9HwU8Pm+5o12w7p3CSatme9vuuyMbl1voG7tVNXtBVxcYQWH5kVmgdj3pTeSfwbD5oQRLUvnGmXOxrS2176jU3038lTusjN5jHdLdVcocpSySajJyr7Q7LCaohqY7NkZJGX33PY1wN/tD47ld0+sddcq5c008fZlG/RqdkbI8mmsk/X0jZo3xPByvaWu4aHvVOEnCSkupbnBTi4sqNFsVUUziaStLAd7XxhwPjrY+NgtGzX13L+pX6pmdDQTqf9OePs0b8+ztTUDJV1eaPS8cMYjDrfWdcm3cFBHUV1864c/F8/0JpaayzlZLl4JFipKZkbGsY0Na0AADgAqspOT3mW4RUVhGdeHYQBAEAQBAEAQ8CHougK7tVtrRYe29TMA61xG3tSO8Gcu82CA5JtB08zOJbR07YxwfMc7vutIaPUoChYt0g4nU36yslAP0Yz1Y8LMtceKArcsznm7nFx5uJJ9SgNrCcInqZBHBG6R3Jo0A5uO5o7zoiPG0upd8PpqrDbZp6gi/uU8Dpo7/bkys+5fxUsLJw6MjlCE+qN+HpUmYctRS5hwOrCRzyuB+BU0dW11X5ED0cH0Jum6bImtDfZ5Rl3ax6eBXEra5POCSNMorCYw3pJNXO2GloQZZHe9K+zW3+k/I02HeuvaZYxEj9lgvekW7HsBrqqnDRW+yyltnsgF4yeQfYS2Pjx3FRy3pdTuMoR6I4LtRsZXUJJniJZf86y72E977aE8nWKiaaJ4zUuhXty8OiXwvaqupiDBVTstwEji37pNvggLvgXTdiERAnbFUN45m5H/ebp6tQHU9k+lrD60hjnGnlNhlmLQHE/VkvY66WNj3IC/XQHqAIAgCAIAgCAIAgCAIAgCAIAgCAIAgCAIAgCAIAgCAIAh4EPQgCAIAgCAIAgK9t/jT6KgqKiMXexnZuLgOcQ0OI5C9/JAfkaurZJpHSSvc97zdznG5J7ygNdAEBK7M4MayoZCHBgce047mtG8+O4AcyF1GO88HFk1CLkdV2uraTCsPdQ0xyzStAcRq9zXGzpHuHEtzAcBwU9ijBbvco6ec75b76FZoOk19M1sFLA2KBpJOZxkldfe4ud2cx+zYbuCh38ckWnRvPLZH12CV9ZKyeYSSiWTLo9sj2NFjrazWjKe4aHcV7uSlzHGhDlnodWwjYbDYomtNM15sCXTWe6/eRp5DRW46dJczLs10nLkyewmgp6VuSniZGOORoBPeTvPmulSkRy1UpdWb/tS94Rz7SfMsrXNLXAOaRYtcAQQeBB0IThHq1GDhvSfsQ2kPtFMD1Dz2mf1Tjut+qeHI6clUuq3OZp6TVK33X1OelQF08QHt0B+hf/AOftpZ6mGammc54g6sse4kkNkz9gk8Bl07jbcAgOuIAgCAIAgCAIAgCAIAgCAIAgCAIAgCAIAgCAIAgCAIAgCHgQ9CAIAgCAIAh4EPTXr6Nk0b4pWhzHtLXNO4tdoQgPz1tx0NVVO50lEDUQkk5NOsYN9rE9sDmNe5AcvngexxY9pa4aFrgQQeRB1CAxoCewCaOCN9Q9mZ7HN6oEOt1oIcC4g2IaA4lvG4UkMLm15EFsXNqK9fIjMQrpJ5XSyuL3vN3OOlzu3DduHouJSbeWSwgoRUY9EZ8BwySomayOMv7TcwBsMt9bu+iLcV1XW5ywkcXWxqg5SeDs0WDywsMVE+OljJuSA+ZxJFrjOQ0LVWnkliLSR849ZXN71qcn+SPieDE2EdTURPGYEmVpBLPqloBGhvrv3arx03Lo0dLUaWS96LX2RI4XHVtJ6+pa8XJDWRgb9bFziSQOFgD3qSFM18TK919L+XHD8/4N3+Vmh+R92OJ7Obc77Ltx8L37l3yzhkXDm470ea/zt1K/t9tV7LDaKUNnJbZtg45b6k/V04kKvqbFCOE+Zd2dpnbPM17pUKrbJtZSmGpeGuABzAm7iM92lgaAb9i1uOqpu7fhiRqw0nBt36+5zsqqaIsgLpsl0Z4hXEERGGI75ZRlFv1W+87yFu9AfozYnZGDDKcQw9ok3kkd7z3czyA3AcEBYUAQBAEAQBAEAQBAEAQBAEAQBAEAQBAEAQBAEAQBAEAQBAEAQBAEAQBAEAQBAeWQEfi+A0tU3LUQRyj9doJHgd48kBRMV6EsMluYutgP6j8w9H3PxQEPP0KvbTS08dU1wc9skZkjLSx4GU3LXG4LdNAFIprccWvuRSrbsU0/synVPQjijb5TTvH6shHwc0KMlLRsJsbXUkT45aVzXF2YvD43Bw3AaOuLd4tqtHQ311pqXIyNpaW21qUOeOxZThNT/Uv9ForVUP8A1IyfYb/wM8/k2p/qZPur32mj8SHsV34GejCqn+pf6Lz2mj8SC0N/4GfYwSpOnUm3eW/iVHLVafuzuOgv7RaKdtT0cYlWPaIoYYomZvfkaC5zrXeQ0HlosrU3Rsl7q5G9otPKqL33ls1qHoFqj+dq4WfYY9/zyqsXCz4X0E0LLGeaaU8gWxj4An4oC74HsTh9HY09LG1w+kRnd991ygLDZAEAQBAEAQBAEAQBAEAQBAEAQBAEAQBAEAQBAEAQBAEAQBAEAQBAEAQBAEAQBAEAQBAEAQBAfJQ8PQvO560F6cheZOsAojwNXp73PUAQBAEAQBAEAQBAEAQBAEAQBAEAQBAEAQBAEAQBAEAQBAEAQBAEAQBAEAQBAEAQBAf/2Q=="/>
          <p:cNvSpPr>
            <a:spLocks noChangeAspect="1" noChangeArrowheads="1"/>
          </p:cNvSpPr>
          <p:nvPr/>
        </p:nvSpPr>
        <p:spPr bwMode="auto">
          <a:xfrm>
            <a:off x="2447030" y="-66093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86" name="Grafik 1385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07" y="2276341"/>
            <a:ext cx="682201" cy="188287"/>
          </a:xfrm>
          <a:prstGeom prst="rect">
            <a:avLst/>
          </a:prstGeom>
        </p:spPr>
      </p:pic>
      <p:pic>
        <p:nvPicPr>
          <p:cNvPr id="1388" name="Grafik 1387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09" y="5834926"/>
            <a:ext cx="896181" cy="275856"/>
          </a:xfrm>
          <a:prstGeom prst="rect">
            <a:avLst/>
          </a:prstGeom>
        </p:spPr>
      </p:pic>
      <p:pic>
        <p:nvPicPr>
          <p:cNvPr id="1384" name="Grafik 1383">
            <a:extLst>
              <a:ext uri="{FF2B5EF4-FFF2-40B4-BE49-F238E27FC236}">
                <a16:creationId xmlns:a16="http://schemas.microsoft.com/office/drawing/2014/main" id="{DEC59C84-B332-4CA5-8B1C-FAFF2589395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443599" y="5100729"/>
            <a:ext cx="476956" cy="570745"/>
          </a:xfrm>
          <a:prstGeom prst="rect">
            <a:avLst/>
          </a:prstGeom>
        </p:spPr>
      </p:pic>
      <p:pic>
        <p:nvPicPr>
          <p:cNvPr id="79" name="Objekt 78"/>
          <p:cNvPicPr>
            <a:picLocks noChangeAspect="true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720457" y="4863693"/>
            <a:ext cx="811491" cy="293240"/>
          </a:xfrm>
          <a:prstGeom prst="rect"/>
        </p:spPr>
      </p:pic>
      <p:pic>
        <p:nvPicPr>
          <p:cNvPr id="76" name="Picture 420" descr="C:\Users\SVENBR~1\AppData\Local\Temp\notes103C5C\oet_logo_large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 b="20908"/>
          <a:stretch>
            <a:fillRect/>
          </a:stretch>
        </p:blipFill>
        <p:spPr bwMode="auto">
          <a:xfrm>
            <a:off x="3403076" y="4593629"/>
            <a:ext cx="817562" cy="24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FC2D735-E08C-451A-95E8-12F0A9F6579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02383" y="3042975"/>
            <a:ext cx="991847" cy="261324"/>
          </a:xfrm>
          <a:prstGeom prst="rect">
            <a:avLst/>
          </a:prstGeom>
        </p:spPr>
      </p:pic>
      <p:pic>
        <p:nvPicPr>
          <p:cNvPr id="1696" name="Grafik 1695">
            <a:extLst>
              <a:ext uri="{FF2B5EF4-FFF2-40B4-BE49-F238E27FC236}">
                <a16:creationId xmlns:a16="http://schemas.microsoft.com/office/drawing/2014/main" id="{41DFA2FB-C70D-40F2-AEDA-6D6B695DFDB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424" y="3251287"/>
            <a:ext cx="929668" cy="223262"/>
          </a:xfrm>
          <a:prstGeom prst="rect">
            <a:avLst/>
          </a:prstGeom>
        </p:spPr>
      </p:pic>
      <p:pic>
        <p:nvPicPr>
          <p:cNvPr id="5218" name="Picture 2146" descr="Bildergebnis fÃ¼r KSG Leiterplatten">
            <a:extLst>
              <a:ext uri="{FF2B5EF4-FFF2-40B4-BE49-F238E27FC236}">
                <a16:creationId xmlns:a16="http://schemas.microsoft.com/office/drawing/2014/main" id="{EE53B95D-03FB-4FE9-888A-6D88D971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588" y="2860957"/>
            <a:ext cx="523865" cy="20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18C5D7D-1893-422B-9520-E424985A87D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01607" y="5644904"/>
            <a:ext cx="1055125" cy="136853"/>
          </a:xfrm>
          <a:prstGeom prst="rect">
            <a:avLst/>
          </a:prstGeom>
        </p:spPr>
      </p:pic>
      <p:pic>
        <p:nvPicPr>
          <p:cNvPr id="1391" name="Grafik 1390">
            <a:extLst>
              <a:ext uri="{FF2B5EF4-FFF2-40B4-BE49-F238E27FC236}">
                <a16:creationId xmlns:a16="http://schemas.microsoft.com/office/drawing/2014/main" id="{A1189837-EAB9-4A05-8884-65FB3F89549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056905" y="2825368"/>
            <a:ext cx="593193" cy="434707"/>
          </a:xfrm>
          <a:prstGeom prst="rect">
            <a:avLst/>
          </a:prstGeom>
        </p:spPr>
      </p:pic>
      <p:pic>
        <p:nvPicPr>
          <p:cNvPr id="1398" name="Grafik 1397">
            <a:extLst>
              <a:ext uri="{FF2B5EF4-FFF2-40B4-BE49-F238E27FC236}">
                <a16:creationId xmlns:a16="http://schemas.microsoft.com/office/drawing/2014/main" id="{3B356E30-F024-4C9D-AFE7-888CD0E9AD9B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67" y="3869434"/>
            <a:ext cx="1055382" cy="298846"/>
          </a:xfrm>
          <a:prstGeom prst="rect">
            <a:avLst/>
          </a:prstGeom>
        </p:spPr>
      </p:pic>
      <p:pic>
        <p:nvPicPr>
          <p:cNvPr id="1400" name="Grafik 1399">
            <a:extLst>
              <a:ext uri="{FF2B5EF4-FFF2-40B4-BE49-F238E27FC236}">
                <a16:creationId xmlns:a16="http://schemas.microsoft.com/office/drawing/2014/main" id="{A8F36022-86ED-4651-8438-6F29A352027B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616" y="4643923"/>
            <a:ext cx="732077" cy="122833"/>
          </a:xfrm>
          <a:prstGeom prst="rect">
            <a:avLst/>
          </a:prstGeom>
        </p:spPr>
      </p:pic>
      <p:pic>
        <p:nvPicPr>
          <p:cNvPr id="1404" name="Grafik 1403">
            <a:extLst>
              <a:ext uri="{FF2B5EF4-FFF2-40B4-BE49-F238E27FC236}">
                <a16:creationId xmlns:a16="http://schemas.microsoft.com/office/drawing/2014/main" id="{C306CE44-F9DC-494B-A5B1-A7945BF44C29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7" y="5112538"/>
            <a:ext cx="713423" cy="153759"/>
          </a:xfrm>
          <a:prstGeom prst="rect">
            <a:avLst/>
          </a:prstGeom>
        </p:spPr>
      </p:pic>
      <p:pic>
        <p:nvPicPr>
          <p:cNvPr id="1395" name="Grafik 1394">
            <a:extLst>
              <a:ext uri="{FF2B5EF4-FFF2-40B4-BE49-F238E27FC236}">
                <a16:creationId xmlns:a16="http://schemas.microsoft.com/office/drawing/2014/main" id="{B61881C6-C63D-4642-9EFC-3228DC4BB0EC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271176" y="4167355"/>
            <a:ext cx="746116" cy="328684"/>
          </a:xfrm>
          <a:prstGeom prst="rect">
            <a:avLst/>
          </a:prstGeom>
        </p:spPr>
      </p:pic>
      <p:pic>
        <p:nvPicPr>
          <p:cNvPr id="1399" name="Grafik 1398">
            <a:extLst>
              <a:ext uri="{FF2B5EF4-FFF2-40B4-BE49-F238E27FC236}">
                <a16:creationId xmlns:a16="http://schemas.microsoft.com/office/drawing/2014/main" id="{AE63412B-12EB-4CAA-8572-688371896292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474475" y="3345622"/>
            <a:ext cx="772200" cy="239756"/>
          </a:xfrm>
          <a:prstGeom prst="rect">
            <a:avLst/>
          </a:prstGeom>
        </p:spPr>
      </p:pic>
      <p:pic>
        <p:nvPicPr>
          <p:cNvPr id="1403" name="Grafik 1402">
            <a:extLst>
              <a:ext uri="{FF2B5EF4-FFF2-40B4-BE49-F238E27FC236}">
                <a16:creationId xmlns:a16="http://schemas.microsoft.com/office/drawing/2014/main" id="{E2C59AD4-40F3-414C-AA8B-B7550CC769F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018051" y="3503364"/>
            <a:ext cx="1041642" cy="212247"/>
          </a:xfrm>
          <a:prstGeom prst="rect">
            <a:avLst/>
          </a:prstGeom>
        </p:spPr>
      </p:pic>
      <p:sp>
        <p:nvSpPr>
          <p:cNvPr id="153" name="Text Box 120"/>
          <p:cNvSpPr txBox="1">
            <a:spLocks noChangeArrowheads="1"/>
          </p:cNvSpPr>
          <p:nvPr/>
        </p:nvSpPr>
        <p:spPr bwMode="auto">
          <a:xfrm rot="20325575">
            <a:off x="2085551" y="2537134"/>
            <a:ext cx="1529186" cy="39214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89972" tIns="36000" rIns="89972" bIns="46784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>
                <a:solidFill>
                  <a:srgbClr val="FF0000"/>
                </a:solidFill>
                <a:cs typeface="Arial" pitchFamily="34" charset="0"/>
              </a:rPr>
              <a:t>Equi</a:t>
            </a:r>
            <a:r>
              <a:rPr lang="de-DE" altLang="de-DE" sz="2000" b="0">
                <a:solidFill>
                  <a:srgbClr val="FF0000"/>
                </a:solidFill>
                <a:cs typeface="Arial" pitchFamily="34" charset="0"/>
              </a:rPr>
              <a:t>p</a:t>
            </a:r>
            <a:r>
              <a:rPr lang="de-DE" altLang="de-DE" sz="2000">
                <a:solidFill>
                  <a:srgbClr val="FF0000"/>
                </a:solidFill>
                <a:cs typeface="Arial" pitchFamily="34" charset="0"/>
              </a:rPr>
              <a:t>ment </a:t>
            </a:r>
          </a:p>
        </p:txBody>
      </p:sp>
      <p:pic>
        <p:nvPicPr>
          <p:cNvPr id="123" name="Picture 419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72" y="5921162"/>
            <a:ext cx="526694" cy="14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7" name="Grafik 1406">
            <a:extLst>
              <a:ext uri="{FF2B5EF4-FFF2-40B4-BE49-F238E27FC236}">
                <a16:creationId xmlns:a16="http://schemas.microsoft.com/office/drawing/2014/main" id="{8A85F24F-16E0-4343-9B60-6C43A6F8A0D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808355" y="3553130"/>
            <a:ext cx="608832" cy="341540"/>
          </a:xfrm>
          <a:prstGeom prst="rect">
            <a:avLst/>
          </a:prstGeom>
        </p:spPr>
      </p:pic>
      <p:pic>
        <p:nvPicPr>
          <p:cNvPr id="3719" name="Grafik 3718">
            <a:extLst>
              <a:ext uri="{FF2B5EF4-FFF2-40B4-BE49-F238E27FC236}">
                <a16:creationId xmlns:a16="http://schemas.microsoft.com/office/drawing/2014/main" id="{AFDF137D-D59B-410B-B136-6D96B286590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017717" y="3397857"/>
            <a:ext cx="572503" cy="297831"/>
          </a:xfrm>
          <a:prstGeom prst="rect">
            <a:avLst/>
          </a:prstGeom>
        </p:spPr>
      </p:pic>
      <p:pic>
        <p:nvPicPr>
          <p:cNvPr id="3720" name="Grafik 3719">
            <a:extLst>
              <a:ext uri="{FF2B5EF4-FFF2-40B4-BE49-F238E27FC236}">
                <a16:creationId xmlns:a16="http://schemas.microsoft.com/office/drawing/2014/main" id="{7E399FD3-72CA-4E7A-85B3-D4351BE99060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719844" y="5706516"/>
            <a:ext cx="861144" cy="387395"/>
          </a:xfrm>
          <a:prstGeom prst="rect">
            <a:avLst/>
          </a:prstGeom>
        </p:spPr>
      </p:pic>
      <p:pic>
        <p:nvPicPr>
          <p:cNvPr id="3724" name="Grafik 3723" descr="Ein Bild, das Essen enthält.  Automatisch generierte Beschreibung">
            <a:extLst>
              <a:ext uri="{FF2B5EF4-FFF2-40B4-BE49-F238E27FC236}">
                <a16:creationId xmlns:a16="http://schemas.microsoft.com/office/drawing/2014/main" id="{560CDC25-066F-42D3-B793-6A4D530B9256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5" y="4176889"/>
            <a:ext cx="702399" cy="306483"/>
          </a:xfrm>
          <a:prstGeom prst="rect">
            <a:avLst/>
          </a:prstGeom>
        </p:spPr>
      </p:pic>
      <p:pic>
        <p:nvPicPr>
          <p:cNvPr id="3729" name="Grafik 3728">
            <a:extLst>
              <a:ext uri="{FF2B5EF4-FFF2-40B4-BE49-F238E27FC236}">
                <a16:creationId xmlns:a16="http://schemas.microsoft.com/office/drawing/2014/main" id="{00CF3CF5-9739-45FE-A125-06D8D69584CC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62005" y="3623754"/>
            <a:ext cx="992804" cy="292001"/>
          </a:xfrm>
          <a:prstGeom prst="rect">
            <a:avLst/>
          </a:prstGeom>
        </p:spPr>
      </p:pic>
      <p:pic>
        <p:nvPicPr>
          <p:cNvPr id="3731" name="Grafik 3730">
            <a:extLst>
              <a:ext uri="{FF2B5EF4-FFF2-40B4-BE49-F238E27FC236}">
                <a16:creationId xmlns:a16="http://schemas.microsoft.com/office/drawing/2014/main" id="{EA958C4B-B51F-4D7B-B5B1-4FFDFF5CC9DB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462020" y="4512202"/>
            <a:ext cx="1114374" cy="271637"/>
          </a:xfrm>
          <a:prstGeom prst="rect">
            <a:avLst/>
          </a:prstGeom>
        </p:spPr>
      </p:pic>
      <p:pic>
        <p:nvPicPr>
          <p:cNvPr id="121" name="Picture 81"/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43" y="3184238"/>
            <a:ext cx="332804" cy="33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33" name="Grafik 3732">
            <a:extLst>
              <a:ext uri="{FF2B5EF4-FFF2-40B4-BE49-F238E27FC236}">
                <a16:creationId xmlns:a16="http://schemas.microsoft.com/office/drawing/2014/main" id="{3973FCBF-3EF7-4475-B140-4F4B244A5811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686741" y="5662790"/>
            <a:ext cx="903321" cy="143473"/>
          </a:xfrm>
          <a:prstGeom prst="rect">
            <a:avLst/>
          </a:prstGeom>
        </p:spPr>
      </p:pic>
      <p:pic>
        <p:nvPicPr>
          <p:cNvPr id="3737" name="Grafik 3736">
            <a:extLst>
              <a:ext uri="{FF2B5EF4-FFF2-40B4-BE49-F238E27FC236}">
                <a16:creationId xmlns:a16="http://schemas.microsoft.com/office/drawing/2014/main" id="{E2E1E1A7-E55D-4F16-BE52-8C9007601AC0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3441886" y="5210437"/>
            <a:ext cx="748208" cy="316040"/>
          </a:xfrm>
          <a:prstGeom prst="rect">
            <a:avLst/>
          </a:prstGeom>
        </p:spPr>
      </p:pic>
      <p:pic>
        <p:nvPicPr>
          <p:cNvPr id="3739" name="Grafik 3738">
            <a:extLst>
              <a:ext uri="{FF2B5EF4-FFF2-40B4-BE49-F238E27FC236}">
                <a16:creationId xmlns:a16="http://schemas.microsoft.com/office/drawing/2014/main" id="{594E1DBE-7370-458E-9B89-2D327AB161C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947742" y="5201513"/>
            <a:ext cx="514086" cy="511818"/>
          </a:xfrm>
          <a:prstGeom prst="rect">
            <a:avLst/>
          </a:prstGeom>
        </p:spPr>
      </p:pic>
      <p:pic>
        <p:nvPicPr>
          <p:cNvPr id="3738" name="Grafik 3737">
            <a:extLst>
              <a:ext uri="{FF2B5EF4-FFF2-40B4-BE49-F238E27FC236}">
                <a16:creationId xmlns:a16="http://schemas.microsoft.com/office/drawing/2014/main" id="{62048414-C882-4947-967F-1A75A0E72318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148364" y="4534456"/>
            <a:ext cx="810750" cy="277505"/>
          </a:xfrm>
          <a:prstGeom prst="rect">
            <a:avLst/>
          </a:prstGeom>
        </p:spPr>
      </p:pic>
      <p:pic>
        <p:nvPicPr>
          <p:cNvPr id="3740" name="Grafik 3739">
            <a:extLst>
              <a:ext uri="{FF2B5EF4-FFF2-40B4-BE49-F238E27FC236}">
                <a16:creationId xmlns:a16="http://schemas.microsoft.com/office/drawing/2014/main" id="{71E4F04D-5E35-4D2B-8863-C4E64BF96C1D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126937" y="1907510"/>
            <a:ext cx="450710" cy="296567"/>
          </a:xfrm>
          <a:prstGeom prst="rect">
            <a:avLst/>
          </a:prstGeom>
        </p:spPr>
      </p:pic>
      <p:pic>
        <p:nvPicPr>
          <p:cNvPr id="3742" name="Grafik 3741">
            <a:extLst>
              <a:ext uri="{FF2B5EF4-FFF2-40B4-BE49-F238E27FC236}">
                <a16:creationId xmlns:a16="http://schemas.microsoft.com/office/drawing/2014/main" id="{A8746BF3-8DBD-4985-AE0B-F4EF811BA07E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402998" y="4840202"/>
            <a:ext cx="938727" cy="2425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6CD7D06-48D0-4179-A2EA-0B35A6CACEFD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506766" y="5823687"/>
            <a:ext cx="578852" cy="261930"/>
          </a:xfrm>
          <a:prstGeom prst="rect">
            <a:avLst/>
          </a:prstGeom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8F61439D-30C2-433C-B698-8A3BFD326D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2" name="Grafik 31" descr="Ein Bild, das Text, ClipArt enthält.  Automatisch generierte Beschreibung">
            <a:extLst>
              <a:ext uri="{FF2B5EF4-FFF2-40B4-BE49-F238E27FC236}">
                <a16:creationId xmlns:a16="http://schemas.microsoft.com/office/drawing/2014/main" id="{74C24E33-0684-4CD6-884F-717A30F9F549}"/>
              </a:ext>
            </a:extLst>
          </p:cNvPr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723" y="2922313"/>
            <a:ext cx="681543" cy="24455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6F9A854-8FE9-48EF-9BFE-CA9C43D9E874}"/>
              </a:ext>
            </a:extLst>
          </p:cNvPr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33" y="4188023"/>
            <a:ext cx="537266" cy="339616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3400C95C-1845-4CBF-A178-5B0228512B41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0389308" y="2323508"/>
            <a:ext cx="577446" cy="310441"/>
          </a:xfrm>
          <a:prstGeom prst="rect">
            <a:avLst/>
          </a:prstGeom>
        </p:spPr>
      </p:pic>
      <p:pic>
        <p:nvPicPr>
          <p:cNvPr id="1899" name="Grafik 1898">
            <a:extLst>
              <a:ext uri="{FF2B5EF4-FFF2-40B4-BE49-F238E27FC236}">
                <a16:creationId xmlns:a16="http://schemas.microsoft.com/office/drawing/2014/main" id="{54818202-2DBB-464B-B69F-22F7A9033267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892519" y="4907043"/>
            <a:ext cx="967959" cy="154873"/>
          </a:xfrm>
          <a:prstGeom prst="rect">
            <a:avLst/>
          </a:prstGeom>
        </p:spPr>
      </p:pic>
      <p:sp>
        <p:nvSpPr>
          <p:cNvPr id="156" name="Text Box 121"/>
          <p:cNvSpPr txBox="1">
            <a:spLocks noChangeArrowheads="1"/>
          </p:cNvSpPr>
          <p:nvPr/>
        </p:nvSpPr>
        <p:spPr bwMode="auto">
          <a:xfrm rot="20325575">
            <a:off x="9156595" y="5289072"/>
            <a:ext cx="1316514" cy="402258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89972" tIns="46784" rIns="89972" bIns="46784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>
                <a:solidFill>
                  <a:srgbClr val="FF0000"/>
                </a:solidFill>
                <a:cs typeface="Arial" pitchFamily="34" charset="0"/>
              </a:rPr>
              <a:t>End-User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DC344048-14AA-F515-6F59-CD3146D0EDFF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3937327" y="3789246"/>
            <a:ext cx="701286" cy="28597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A8C1E54-BC0A-07AE-0D9E-3363F48DC363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7184165" y="4819746"/>
            <a:ext cx="735131" cy="272979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0F93986-4FE1-7802-9E17-61F5E57999F1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990716" y="3243485"/>
            <a:ext cx="1045202" cy="228859"/>
          </a:xfrm>
          <a:prstGeom prst="rect">
            <a:avLst/>
          </a:prstGeom>
        </p:spPr>
      </p:pic>
      <p:pic>
        <p:nvPicPr>
          <p:cNvPr id="3723" name="Grafik 3722">
            <a:extLst>
              <a:ext uri="{FF2B5EF4-FFF2-40B4-BE49-F238E27FC236}">
                <a16:creationId xmlns:a16="http://schemas.microsoft.com/office/drawing/2014/main" id="{C806EB48-74A8-F015-4EFE-DF1674FAA3E2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4058255" y="5834926"/>
            <a:ext cx="505782" cy="279908"/>
          </a:xfrm>
          <a:prstGeom prst="rect">
            <a:avLst/>
          </a:prstGeom>
        </p:spPr>
      </p:pic>
      <p:pic>
        <p:nvPicPr>
          <p:cNvPr id="2042" name="Picture 1018" descr="Bildergebnis für brewer science"/>
          <p:cNvPicPr>
            <a:picLocks noChangeAspect="1" noChangeArrowheads="1"/>
          </p:cNvPicPr>
          <p:nvPr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42" y="5303716"/>
            <a:ext cx="546723" cy="4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65032CA-C73F-F87E-542E-F3F0CA17FA90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6749782" y="1943327"/>
            <a:ext cx="586066" cy="175771"/>
          </a:xfrm>
          <a:prstGeom prst="rect">
            <a:avLst/>
          </a:prstGeom>
        </p:spPr>
      </p:pic>
      <p:pic>
        <p:nvPicPr>
          <p:cNvPr id="3716" name="Grafik 3715">
            <a:extLst>
              <a:ext uri="{FF2B5EF4-FFF2-40B4-BE49-F238E27FC236}">
                <a16:creationId xmlns:a16="http://schemas.microsoft.com/office/drawing/2014/main" id="{25CB6F38-156E-47D7-40DB-7358022B0953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9082990" y="4188023"/>
            <a:ext cx="910240" cy="163668"/>
          </a:xfrm>
          <a:prstGeom prst="rect">
            <a:avLst/>
          </a:prstGeom>
        </p:spPr>
      </p:pic>
      <p:pic>
        <p:nvPicPr>
          <p:cNvPr id="3722" name="Grafik 3721">
            <a:extLst>
              <a:ext uri="{FF2B5EF4-FFF2-40B4-BE49-F238E27FC236}">
                <a16:creationId xmlns:a16="http://schemas.microsoft.com/office/drawing/2014/main" id="{2607D683-B498-2F37-76D5-543103D2A271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987302" y="3843982"/>
            <a:ext cx="1148978" cy="226665"/>
          </a:xfrm>
          <a:prstGeom prst="rect">
            <a:avLst/>
          </a:prstGeom>
        </p:spPr>
      </p:pic>
      <p:pic>
        <p:nvPicPr>
          <p:cNvPr id="3730" name="Grafik 3729">
            <a:extLst>
              <a:ext uri="{FF2B5EF4-FFF2-40B4-BE49-F238E27FC236}">
                <a16:creationId xmlns:a16="http://schemas.microsoft.com/office/drawing/2014/main" id="{41F22F6B-6C1D-257A-25D8-5534A2A3744E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4961882" y="1885225"/>
            <a:ext cx="562348" cy="364070"/>
          </a:xfrm>
          <a:prstGeom prst="rect">
            <a:avLst/>
          </a:prstGeom>
        </p:spPr>
      </p:pic>
      <p:pic>
        <p:nvPicPr>
          <p:cNvPr id="3745" name="Grafik 3744">
            <a:extLst>
              <a:ext uri="{FF2B5EF4-FFF2-40B4-BE49-F238E27FC236}">
                <a16:creationId xmlns:a16="http://schemas.microsoft.com/office/drawing/2014/main" id="{2BAF7228-AC44-EB32-E6C3-C40715781F9E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3262638" y="3275574"/>
            <a:ext cx="826708" cy="232263"/>
          </a:xfrm>
          <a:prstGeom prst="rect">
            <a:avLst/>
          </a:prstGeom>
        </p:spPr>
      </p:pic>
      <p:pic>
        <p:nvPicPr>
          <p:cNvPr id="3747" name="Grafik 3746">
            <a:extLst>
              <a:ext uri="{FF2B5EF4-FFF2-40B4-BE49-F238E27FC236}">
                <a16:creationId xmlns:a16="http://schemas.microsoft.com/office/drawing/2014/main" id="{35B8A1E4-8B11-CAFF-D7CF-FDC74240E5CE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7511695" y="3045001"/>
            <a:ext cx="502796" cy="215760"/>
          </a:xfrm>
          <a:prstGeom prst="rect">
            <a:avLst/>
          </a:prstGeom>
        </p:spPr>
      </p:pic>
      <p:pic>
        <p:nvPicPr>
          <p:cNvPr id="3713" name="Grafik 3712">
            <a:extLst>
              <a:ext uri="{FF2B5EF4-FFF2-40B4-BE49-F238E27FC236}">
                <a16:creationId xmlns:a16="http://schemas.microsoft.com/office/drawing/2014/main" id="{7CADBDE3-4E81-8C22-C09A-B62BE6855CBC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4359967" y="2647152"/>
            <a:ext cx="494672" cy="283746"/>
          </a:xfrm>
          <a:prstGeom prst="rect">
            <a:avLst/>
          </a:prstGeom>
        </p:spPr>
      </p:pic>
      <p:pic>
        <p:nvPicPr>
          <p:cNvPr id="3721" name="Grafik 3720">
            <a:extLst>
              <a:ext uri="{FF2B5EF4-FFF2-40B4-BE49-F238E27FC236}">
                <a16:creationId xmlns:a16="http://schemas.microsoft.com/office/drawing/2014/main" id="{7CA95548-FE2D-8E32-E590-172175168254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5589417" y="1923080"/>
            <a:ext cx="348824" cy="448876"/>
          </a:xfrm>
          <a:prstGeom prst="rect">
            <a:avLst/>
          </a:prstGeom>
        </p:spPr>
      </p:pic>
      <p:pic>
        <p:nvPicPr>
          <p:cNvPr id="3744" name="Grafik 3743">
            <a:extLst>
              <a:ext uri="{FF2B5EF4-FFF2-40B4-BE49-F238E27FC236}">
                <a16:creationId xmlns:a16="http://schemas.microsoft.com/office/drawing/2014/main" id="{D30CAB39-E759-1656-6853-BE8AFADB40C4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7382527" y="3420216"/>
            <a:ext cx="801714" cy="275472"/>
          </a:xfrm>
          <a:prstGeom prst="rect">
            <a:avLst/>
          </a:prstGeom>
        </p:spPr>
      </p:pic>
      <p:pic>
        <p:nvPicPr>
          <p:cNvPr id="3726" name="Grafik 3725">
            <a:extLst>
              <a:ext uri="{FF2B5EF4-FFF2-40B4-BE49-F238E27FC236}">
                <a16:creationId xmlns:a16="http://schemas.microsoft.com/office/drawing/2014/main" id="{75D737E3-3F9E-1C71-CC9F-B0645B2260EB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9017522" y="1871385"/>
            <a:ext cx="792317" cy="285969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0FD9BD36-B5C8-1681-E517-C51871E0042D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6173398" y="4874455"/>
            <a:ext cx="756294" cy="187541"/>
          </a:xfrm>
          <a:prstGeom prst="rect">
            <a:avLst/>
          </a:prstGeom>
        </p:spPr>
      </p:pic>
      <p:pic>
        <p:nvPicPr>
          <p:cNvPr id="3749" name="Grafik 3748" descr="Ein Bild, das Text, Schrift, Logo, Screenshot enthält.  Automatisch generierte Beschreibung">
            <a:extLst>
              <a:ext uri="{FF2B5EF4-FFF2-40B4-BE49-F238E27FC236}">
                <a16:creationId xmlns:a16="http://schemas.microsoft.com/office/drawing/2014/main" id="{44E02763-55E1-703C-D5D3-D9C0CF937465}"/>
              </a:ext>
            </a:extLst>
          </p:cNvPr>
          <p:cNvPicPr>
            <a:picLocks noChangeAspect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96" y="2567739"/>
            <a:ext cx="941013" cy="221805"/>
          </a:xfrm>
          <a:prstGeom prst="rect">
            <a:avLst/>
          </a:prstGeom>
        </p:spPr>
      </p:pic>
      <p:pic>
        <p:nvPicPr>
          <p:cNvPr id="3751" name="Grafik 3750" descr="Ein Bild, das Kreis, Grafiken, Schrift, Screenshot enthält.  Automatisch generierte Beschreibung">
            <a:extLst>
              <a:ext uri="{FF2B5EF4-FFF2-40B4-BE49-F238E27FC236}">
                <a16:creationId xmlns:a16="http://schemas.microsoft.com/office/drawing/2014/main" id="{41214283-AA39-E3B4-1B2D-6357227C42BE}"/>
              </a:ext>
            </a:extLst>
          </p:cNvPr>
          <p:cNvPicPr>
            <a:picLocks noChangeAspect="1"/>
          </p:cNvPicPr>
          <p:nvPr/>
        </p:nvPicPr>
        <p:blipFill>
          <a:blip r:embed="rId8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30" y="3740895"/>
            <a:ext cx="834038" cy="401574"/>
          </a:xfrm>
          <a:prstGeom prst="rect">
            <a:avLst/>
          </a:prstGeom>
        </p:spPr>
      </p:pic>
      <p:pic>
        <p:nvPicPr>
          <p:cNvPr id="3753" name="Grafik 3752" descr="Ein Bild, das Text, Schrift, Grafiken, Logo enthält.  Automatisch generierte Beschreibung">
            <a:extLst>
              <a:ext uri="{FF2B5EF4-FFF2-40B4-BE49-F238E27FC236}">
                <a16:creationId xmlns:a16="http://schemas.microsoft.com/office/drawing/2014/main" id="{6F57B11F-A381-F7E5-DAE8-F488D3F19CC0}"/>
              </a:ext>
            </a:extLst>
          </p:cNvPr>
          <p:cNvPicPr>
            <a:picLocks noChangeAspect="1"/>
          </p:cNvPicPr>
          <p:nvPr/>
        </p:nvPicPr>
        <p:blipFill>
          <a:blip r:embed="rId8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57" y="5915475"/>
            <a:ext cx="1107189" cy="157839"/>
          </a:xfrm>
          <a:prstGeom prst="rect">
            <a:avLst/>
          </a:prstGeom>
        </p:spPr>
      </p:pic>
      <p:pic>
        <p:nvPicPr>
          <p:cNvPr id="3757" name="Grafik 3756" descr="Ein Bild, das Text, Schrift, Grafiken, Logo enthält.  Automatisch generierte Beschreibung">
            <a:extLst>
              <a:ext uri="{FF2B5EF4-FFF2-40B4-BE49-F238E27FC236}">
                <a16:creationId xmlns:a16="http://schemas.microsoft.com/office/drawing/2014/main" id="{DB2FD827-311F-BD0E-6F67-E6154496853C}"/>
              </a:ext>
            </a:extLst>
          </p:cNvPr>
          <p:cNvPicPr>
            <a:picLocks noChangeAspect="1"/>
          </p:cNvPicPr>
          <p:nvPr/>
        </p:nvPicPr>
        <p:blipFill>
          <a:blip r:embed="rId8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9" y="4242923"/>
            <a:ext cx="984554" cy="191359"/>
          </a:xfrm>
          <a:prstGeom prst="rect">
            <a:avLst/>
          </a:prstGeom>
        </p:spPr>
      </p:pic>
      <p:pic>
        <p:nvPicPr>
          <p:cNvPr id="3760" name="Grafik 3759" descr="Ein Bild, das Text, Schrift, Logo, Symbol enthält.  Automatisch generierte Beschreibung">
            <a:extLst>
              <a:ext uri="{FF2B5EF4-FFF2-40B4-BE49-F238E27FC236}">
                <a16:creationId xmlns:a16="http://schemas.microsoft.com/office/drawing/2014/main" id="{611DA9F0-E6DE-209B-2C76-77828F55C995}"/>
              </a:ext>
            </a:extLst>
          </p:cNvPr>
          <p:cNvPicPr>
            <a:picLocks noChangeAspect="1"/>
          </p:cNvPicPr>
          <p:nvPr/>
        </p:nvPicPr>
        <p:blipFill>
          <a:blip r:embed="rId8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15" y="3553703"/>
            <a:ext cx="921300" cy="213951"/>
          </a:xfrm>
          <a:prstGeom prst="rect">
            <a:avLst/>
          </a:prstGeom>
        </p:spPr>
      </p:pic>
      <p:pic>
        <p:nvPicPr>
          <p:cNvPr id="3762" name="Grafik 3761" descr="Ein Bild, das Text, Schrift, Logo, Grafiken enthält.  Automatisch generierte Beschreibung">
            <a:extLst>
              <a:ext uri="{FF2B5EF4-FFF2-40B4-BE49-F238E27FC236}">
                <a16:creationId xmlns:a16="http://schemas.microsoft.com/office/drawing/2014/main" id="{927B440C-E649-EC5A-B5C0-E0770C8F8126}"/>
              </a:ext>
            </a:extLst>
          </p:cNvPr>
          <p:cNvPicPr>
            <a:picLocks noChangeAspect="1"/>
          </p:cNvPicPr>
          <p:nvPr/>
        </p:nvPicPr>
        <p:blipFill>
          <a:blip r:embed="rId8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78" y="4508464"/>
            <a:ext cx="787154" cy="196048"/>
          </a:xfrm>
          <a:prstGeom prst="rect">
            <a:avLst/>
          </a:prstGeom>
        </p:spPr>
      </p:pic>
      <p:pic>
        <p:nvPicPr>
          <p:cNvPr id="3764" name="Grafik 3763" descr="Ein Bild, das Text, Schrift, Grafiken, Logo enthält.  Automatisch generierte Beschreibung">
            <a:extLst>
              <a:ext uri="{FF2B5EF4-FFF2-40B4-BE49-F238E27FC236}">
                <a16:creationId xmlns:a16="http://schemas.microsoft.com/office/drawing/2014/main" id="{5D7C38CE-9749-51C9-739E-0F084940E962}"/>
              </a:ext>
            </a:extLst>
          </p:cNvPr>
          <p:cNvPicPr>
            <a:picLocks noChangeAspect="1"/>
          </p:cNvPicPr>
          <p:nvPr/>
        </p:nvPicPr>
        <p:blipFill>
          <a:blip r:embed="rId8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80" y="3909071"/>
            <a:ext cx="857196" cy="203409"/>
          </a:xfrm>
          <a:prstGeom prst="rect">
            <a:avLst/>
          </a:prstGeom>
        </p:spPr>
      </p:pic>
      <p:pic>
        <p:nvPicPr>
          <p:cNvPr id="27" name="Picture 2" descr="C:\Users\svenbreitung\Desktop\logo\MSWlogo.jpg"/>
          <p:cNvPicPr>
            <a:picLocks noChangeAspect="1" noChangeArrowheads="1"/>
          </p:cNvPicPr>
          <p:nvPr/>
        </p:nvPicPr>
        <p:blipFill rotWithShape="1">
          <a:blip r:embed="rId8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18474" r="14531" b="27900"/>
          <a:stretch/>
        </p:blipFill>
        <p:spPr bwMode="auto">
          <a:xfrm>
            <a:off x="6244210" y="5501823"/>
            <a:ext cx="520300" cy="2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9FE66E7-E84E-F5B6-D41D-75493C57D352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0103782" y="1954415"/>
            <a:ext cx="834687" cy="328816"/>
          </a:xfrm>
          <a:prstGeom prst="rect">
            <a:avLst/>
          </a:prstGeom>
        </p:spPr>
      </p:pic>
      <p:pic>
        <p:nvPicPr>
          <p:cNvPr id="44" name="Grafik 43" descr="Ein Bild, das Text, Entwurf, Grafiken, Schrift enthält.  Automatisch generierte Beschreibung">
            <a:extLst>
              <a:ext uri="{FF2B5EF4-FFF2-40B4-BE49-F238E27FC236}">
                <a16:creationId xmlns:a16="http://schemas.microsoft.com/office/drawing/2014/main" id="{B803EB45-D72F-1D05-32F2-A29C9AFFEE0F}"/>
              </a:ext>
            </a:extLst>
          </p:cNvPr>
          <p:cNvPicPr>
            <a:picLocks noChangeAspect="1"/>
          </p:cNvPicPr>
          <p:nvPr/>
        </p:nvPicPr>
        <p:blipFill>
          <a:blip r:embed="rId9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32" y="2231383"/>
            <a:ext cx="684799" cy="457181"/>
          </a:xfrm>
          <a:prstGeom prst="rect">
            <a:avLst/>
          </a:prstGeom>
        </p:spPr>
      </p:pic>
      <p:pic>
        <p:nvPicPr>
          <p:cNvPr id="3743" name="Grafik 3742">
            <a:extLst>
              <a:ext uri="{FF2B5EF4-FFF2-40B4-BE49-F238E27FC236}">
                <a16:creationId xmlns:a16="http://schemas.microsoft.com/office/drawing/2014/main" id="{BEE31482-D0E5-1E7E-EC5B-3E06985B44CD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6218930" y="3013439"/>
            <a:ext cx="885619" cy="228508"/>
          </a:xfrm>
          <a:prstGeom prst="rect">
            <a:avLst/>
          </a:prstGeom>
        </p:spPr>
      </p:pic>
      <p:pic>
        <p:nvPicPr>
          <p:cNvPr id="3754" name="Grafik 3753" descr="Ein Bild, das Screenshot, Design, Grafiken, Schrift enthält.  Automatisch generierte Beschreibung">
            <a:extLst>
              <a:ext uri="{FF2B5EF4-FFF2-40B4-BE49-F238E27FC236}">
                <a16:creationId xmlns:a16="http://schemas.microsoft.com/office/drawing/2014/main" id="{E65CE03F-E7EE-C1A5-A354-70C16DA7EB3E}"/>
              </a:ext>
            </a:extLst>
          </p:cNvPr>
          <p:cNvPicPr>
            <a:picLocks noChangeAspect="1"/>
          </p:cNvPicPr>
          <p:nvPr/>
        </p:nvPicPr>
        <p:blipFill>
          <a:blip r:embed="rId9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11" y="2637957"/>
            <a:ext cx="352197" cy="352197"/>
          </a:xfrm>
          <a:prstGeom prst="rect">
            <a:avLst/>
          </a:prstGeom>
        </p:spPr>
      </p:pic>
      <p:pic>
        <p:nvPicPr>
          <p:cNvPr id="3763" name="Grafik 3762" descr="Ein Bild, das Grafiken, Symbol, Schrift, Logo enthält.  Automatisch generierte Beschreibung">
            <a:extLst>
              <a:ext uri="{FF2B5EF4-FFF2-40B4-BE49-F238E27FC236}">
                <a16:creationId xmlns:a16="http://schemas.microsoft.com/office/drawing/2014/main" id="{1A11162D-5349-2249-6CAA-4FB526B3C0AF}"/>
              </a:ext>
            </a:extLst>
          </p:cNvPr>
          <p:cNvPicPr>
            <a:picLocks noChangeAspect="1"/>
          </p:cNvPicPr>
          <p:nvPr/>
        </p:nvPicPr>
        <p:blipFill>
          <a:blip r:embed="rId9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02" y="5208023"/>
            <a:ext cx="407668" cy="454767"/>
          </a:xfrm>
          <a:prstGeom prst="rect">
            <a:avLst/>
          </a:prstGeom>
        </p:spPr>
      </p:pic>
      <p:pic>
        <p:nvPicPr>
          <p:cNvPr id="3766" name="Grafik 3765" descr="Ein Bild, das Text, Schrift, Uhr, Screenshot enthält.  Automatisch generierte Beschreibung">
            <a:extLst>
              <a:ext uri="{FF2B5EF4-FFF2-40B4-BE49-F238E27FC236}">
                <a16:creationId xmlns:a16="http://schemas.microsoft.com/office/drawing/2014/main" id="{28350B82-9B79-A3E1-007E-9AE2AB22763D}"/>
              </a:ext>
            </a:extLst>
          </p:cNvPr>
          <p:cNvPicPr>
            <a:picLocks noChangeAspect="1"/>
          </p:cNvPicPr>
          <p:nvPr/>
        </p:nvPicPr>
        <p:blipFill>
          <a:blip r:embed="rId9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06" y="1924412"/>
            <a:ext cx="1221255" cy="221272"/>
          </a:xfrm>
          <a:prstGeom prst="rect">
            <a:avLst/>
          </a:prstGeom>
        </p:spPr>
      </p:pic>
      <p:pic>
        <p:nvPicPr>
          <p:cNvPr id="3768" name="Grafik 3767" descr="Ein Bild, das Grafiken, Schrift, Symbol, Grafikdesign enthält.  Automatisch generierte Beschreibung">
            <a:extLst>
              <a:ext uri="{FF2B5EF4-FFF2-40B4-BE49-F238E27FC236}">
                <a16:creationId xmlns:a16="http://schemas.microsoft.com/office/drawing/2014/main" id="{5237D4EE-5B29-CCBE-77EC-E55AE17ADEA1}"/>
              </a:ext>
            </a:extLst>
          </p:cNvPr>
          <p:cNvPicPr>
            <a:picLocks noChangeAspect="1"/>
          </p:cNvPicPr>
          <p:nvPr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45" y="5847193"/>
            <a:ext cx="1338422" cy="266743"/>
          </a:xfrm>
          <a:prstGeom prst="rect">
            <a:avLst/>
          </a:prstGeom>
        </p:spPr>
      </p:pic>
      <p:pic>
        <p:nvPicPr>
          <p:cNvPr id="3770" name="Grafik 3769" descr="Ein Bild, das Text, Grafiken, Schrift, Logo enthält.  Automatisch generierte Beschreibung">
            <a:extLst>
              <a:ext uri="{FF2B5EF4-FFF2-40B4-BE49-F238E27FC236}">
                <a16:creationId xmlns:a16="http://schemas.microsoft.com/office/drawing/2014/main" id="{EDE44333-3762-F484-C3E4-6902C2E3A799}"/>
              </a:ext>
            </a:extLst>
          </p:cNvPr>
          <p:cNvPicPr>
            <a:picLocks noChangeAspect="1"/>
          </p:cNvPicPr>
          <p:nvPr/>
        </p:nvPicPr>
        <p:blipFill>
          <a:blip r:embed="rId9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60" y="5180171"/>
            <a:ext cx="483783" cy="471805"/>
          </a:xfrm>
          <a:prstGeom prst="rect">
            <a:avLst/>
          </a:prstGeom>
        </p:spPr>
      </p:pic>
      <p:pic>
        <p:nvPicPr>
          <p:cNvPr id="3772" name="Grafik 3771" descr="Ein Bild, das Text, Schrift, Screenshot, Schwarz enthält.  Automatisch generierte Beschreibung">
            <a:extLst>
              <a:ext uri="{FF2B5EF4-FFF2-40B4-BE49-F238E27FC236}">
                <a16:creationId xmlns:a16="http://schemas.microsoft.com/office/drawing/2014/main" id="{1331EFFA-6704-3038-6AF8-988D71ED07C4}"/>
              </a:ext>
            </a:extLst>
          </p:cNvPr>
          <p:cNvPicPr>
            <a:picLocks noChangeAspect="1"/>
          </p:cNvPicPr>
          <p:nvPr/>
        </p:nvPicPr>
        <p:blipFill>
          <a:blip r:embed="rId9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52" y="4245917"/>
            <a:ext cx="1164101" cy="268839"/>
          </a:xfrm>
          <a:prstGeom prst="rect">
            <a:avLst/>
          </a:prstGeom>
        </p:spPr>
      </p:pic>
      <p:pic>
        <p:nvPicPr>
          <p:cNvPr id="3774" name="Grafik 3773" descr="Ein Bild, das Text, Schrift, Grafiken, Logo enthält.  Automatisch generierte Beschreibung">
            <a:extLst>
              <a:ext uri="{FF2B5EF4-FFF2-40B4-BE49-F238E27FC236}">
                <a16:creationId xmlns:a16="http://schemas.microsoft.com/office/drawing/2014/main" id="{E9179BF2-1D1B-9387-8ED6-F2CAC6119DD3}"/>
              </a:ext>
            </a:extLst>
          </p:cNvPr>
          <p:cNvPicPr>
            <a:picLocks noChangeAspect="1"/>
          </p:cNvPicPr>
          <p:nvPr/>
        </p:nvPicPr>
        <p:blipFill>
          <a:blip r:embed="rId9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28" y="4743566"/>
            <a:ext cx="375493" cy="375493"/>
          </a:xfrm>
          <a:prstGeom prst="rect">
            <a:avLst/>
          </a:prstGeom>
        </p:spPr>
      </p:pic>
      <p:pic>
        <p:nvPicPr>
          <p:cNvPr id="1856" name="Grafik 1855" descr="Ein Bild, das Text, Schrift, Grafiken, Logo enthält.  Automatisch generierte Beschreibung">
            <a:extLst>
              <a:ext uri="{FF2B5EF4-FFF2-40B4-BE49-F238E27FC236}">
                <a16:creationId xmlns:a16="http://schemas.microsoft.com/office/drawing/2014/main" id="{6CFF224F-4585-EA45-462C-463AAC5B0BD0}"/>
              </a:ext>
            </a:extLst>
          </p:cNvPr>
          <p:cNvPicPr>
            <a:picLocks noChangeAspect="1"/>
          </p:cNvPicPr>
          <p:nvPr/>
        </p:nvPicPr>
        <p:blipFill>
          <a:blip r:embed="rId9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02" y="3702638"/>
            <a:ext cx="464717" cy="464717"/>
          </a:xfrm>
          <a:prstGeom prst="rect">
            <a:avLst/>
          </a:prstGeom>
        </p:spPr>
      </p:pic>
      <p:pic>
        <p:nvPicPr>
          <p:cNvPr id="1858" name="Grafik 1857" descr="Ein Bild, das Schrift, Grafiken, Logo, Grafikdesign enthält.  Automatisch generierte Beschreibung">
            <a:extLst>
              <a:ext uri="{FF2B5EF4-FFF2-40B4-BE49-F238E27FC236}">
                <a16:creationId xmlns:a16="http://schemas.microsoft.com/office/drawing/2014/main" id="{AEADD81D-ACBE-29D7-8028-6FB11DF3DB2D}"/>
              </a:ext>
            </a:extLst>
          </p:cNvPr>
          <p:cNvPicPr>
            <a:picLocks noChangeAspect="1"/>
          </p:cNvPicPr>
          <p:nvPr/>
        </p:nvPicPr>
        <p:blipFill>
          <a:blip r:embed="rId10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43" y="5215982"/>
            <a:ext cx="731115" cy="215900"/>
          </a:xfrm>
          <a:prstGeom prst="rect">
            <a:avLst/>
          </a:prstGeom>
        </p:spPr>
      </p:pic>
      <p:pic>
        <p:nvPicPr>
          <p:cNvPr id="1862" name="Grafik 1861" descr="Ein Bild, das Text, Schrift, Grafiken, Logo enthält.  Automatisch generierte Beschreibung">
            <a:extLst>
              <a:ext uri="{FF2B5EF4-FFF2-40B4-BE49-F238E27FC236}">
                <a16:creationId xmlns:a16="http://schemas.microsoft.com/office/drawing/2014/main" id="{8C335EC5-1CC3-AFD7-23D3-FF0D6A670B50}"/>
              </a:ext>
            </a:extLst>
          </p:cNvPr>
          <p:cNvPicPr>
            <a:picLocks noChangeAspect="1"/>
          </p:cNvPicPr>
          <p:nvPr/>
        </p:nvPicPr>
        <p:blipFill>
          <a:blip r:embed="rId10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95" y="2584043"/>
            <a:ext cx="957410" cy="261324"/>
          </a:xfrm>
          <a:prstGeom prst="rect">
            <a:avLst/>
          </a:prstGeom>
        </p:spPr>
      </p:pic>
      <p:pic>
        <p:nvPicPr>
          <p:cNvPr id="1864" name="Grafik 1863" descr="Ein Bild, das Schrift, Screenshot, Grafiken, Grafikdesign enthält.  Automatisch generierte Beschreibung">
            <a:extLst>
              <a:ext uri="{FF2B5EF4-FFF2-40B4-BE49-F238E27FC236}">
                <a16:creationId xmlns:a16="http://schemas.microsoft.com/office/drawing/2014/main" id="{26BF9760-D4C8-C7AA-A426-38D07B2B6992}"/>
              </a:ext>
            </a:extLst>
          </p:cNvPr>
          <p:cNvPicPr>
            <a:picLocks noChangeAspect="1"/>
          </p:cNvPicPr>
          <p:nvPr/>
        </p:nvPicPr>
        <p:blipFill>
          <a:blip r:embed="rId10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57" y="2728806"/>
            <a:ext cx="1079201" cy="164548"/>
          </a:xfrm>
          <a:prstGeom prst="rect">
            <a:avLst/>
          </a:prstGeom>
        </p:spPr>
      </p:pic>
      <p:pic>
        <p:nvPicPr>
          <p:cNvPr id="17" name="Grafik 16" descr="Ein Bild, das Schwarz, Dunkelheit enthält.  KI-generierte Inhalte können fehlerhaft sein.">
            <a:extLst>
              <a:ext uri="{FF2B5EF4-FFF2-40B4-BE49-F238E27FC236}">
                <a16:creationId xmlns:a16="http://schemas.microsoft.com/office/drawing/2014/main" id="{7DAD62C2-6436-94B5-D47B-1951776ADBA2}"/>
              </a:ext>
            </a:extLst>
          </p:cNvPr>
          <p:cNvPicPr>
            <a:picLocks noChangeAspect="1"/>
          </p:cNvPicPr>
          <p:nvPr/>
        </p:nvPicPr>
        <p:blipFill>
          <a:blip r:embed="rId10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37" y="5588655"/>
            <a:ext cx="1051532" cy="18315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6CF46DA-39E9-5AE4-E0F0-C20690F3ECCD}"/>
              </a:ext>
            </a:extLst>
          </p:cNvPr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7924589" y="5170746"/>
            <a:ext cx="638813" cy="328755"/>
          </a:xfrm>
          <a:prstGeom prst="rect">
            <a:avLst/>
          </a:prstGeom>
        </p:spPr>
      </p:pic>
      <p:pic>
        <p:nvPicPr>
          <p:cNvPr id="21" name="Grafik 20" descr="Ein Bild, das Schrift, Logo, Grafiken, Symbol enthält.  KI-generierte Inhalte können fehlerhaft sein.">
            <a:extLst>
              <a:ext uri="{FF2B5EF4-FFF2-40B4-BE49-F238E27FC236}">
                <a16:creationId xmlns:a16="http://schemas.microsoft.com/office/drawing/2014/main" id="{9747D2DC-8501-9E20-DEB3-90F27E8D3718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81" y="3321586"/>
            <a:ext cx="1055294" cy="239417"/>
          </a:xfrm>
          <a:prstGeom prst="rect">
            <a:avLst/>
          </a:prstGeom>
        </p:spPr>
      </p:pic>
      <p:sp>
        <p:nvSpPr>
          <p:cNvPr id="155" name="Text Box 11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 rot="20325575">
            <a:off x="8629527" y="3456386"/>
            <a:ext cx="1192212" cy="40322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lIns="89972" tIns="46784" rIns="89972" bIns="46784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>
                <a:solidFill>
                  <a:srgbClr val="FF0000"/>
                </a:solidFill>
                <a:cs typeface="Arial" pitchFamily="34" charset="0"/>
              </a:rPr>
              <a:t>De</a:t>
            </a:r>
            <a:r>
              <a:rPr lang="de-DE" altLang="de-DE" sz="2000" i="1">
                <a:solidFill>
                  <a:srgbClr val="FF0000"/>
                </a:solidFill>
                <a:cs typeface="Arial" pitchFamily="34" charset="0"/>
              </a:rPr>
              <a:t>vi</a:t>
            </a:r>
            <a:r>
              <a:rPr lang="de-DE" altLang="de-DE" sz="2000">
                <a:solidFill>
                  <a:srgbClr val="FF0000"/>
                </a:solidFill>
                <a:cs typeface="Arial" pitchFamily="34" charset="0"/>
              </a:rPr>
              <a:t>ces</a:t>
            </a:r>
          </a:p>
        </p:txBody>
      </p:sp>
    </p:spTree>
    <p:extLst>
      <p:ext uri="{BB962C8B-B14F-4D97-AF65-F5344CB8AC3E}">
        <p14:creationId xmlns:p14="http://schemas.microsoft.com/office/powerpoint/2010/main" val="35915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 autoUpdateAnimBg="0"/>
      <p:bldP spid="153" grpId="0" animBg="1" autoUpdateAnimBg="0"/>
      <p:bldP spid="156" grpId="0" animBg="1" autoUpdateAnimBg="0"/>
      <p:bldP spid="15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U Chemnitz gibt sich mit Blick auf das Kulturhauptstadtjahr 2025 neues  Logo | TUCaktuell | TU Chemnitz">
            <a:extLst>
              <a:ext uri="{FF2B5EF4-FFF2-40B4-BE49-F238E27FC236}">
                <a16:creationId xmlns:a16="http://schemas.microsoft.com/office/drawing/2014/main" id="{487F9300-D84F-4CD9-043E-4E5C2EFE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9" y="5517632"/>
            <a:ext cx="1438155" cy="8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AB4F01D-39B9-4941-B1B1-79EB136CC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101" y="2582918"/>
            <a:ext cx="1294099" cy="485287"/>
          </a:xfrm>
          <a:prstGeom prst="rect">
            <a:avLst/>
          </a:prstGeom>
        </p:spPr>
      </p:pic>
      <p:pic>
        <p:nvPicPr>
          <p:cNvPr id="2794" name="Grafik 2793">
            <a:extLst>
              <a:ext uri="{FF2B5EF4-FFF2-40B4-BE49-F238E27FC236}">
                <a16:creationId xmlns:a16="http://schemas.microsoft.com/office/drawing/2014/main" id="{8B113E5D-2497-4156-876A-AC9D4CCA13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01" y="3041252"/>
            <a:ext cx="874093" cy="558356"/>
          </a:xfrm>
          <a:prstGeom prst="rect">
            <a:avLst/>
          </a:prstGeom>
        </p:spPr>
      </p:pic>
      <p:pic>
        <p:nvPicPr>
          <p:cNvPr id="2792" name="Grafik 2791">
            <a:extLst>
              <a:ext uri="{FF2B5EF4-FFF2-40B4-BE49-F238E27FC236}">
                <a16:creationId xmlns:a16="http://schemas.microsoft.com/office/drawing/2014/main" id="{05B5F12A-2D94-43B1-8DE6-3F05150795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95" y="3919735"/>
            <a:ext cx="793683" cy="533752"/>
          </a:xfrm>
          <a:prstGeom prst="rect">
            <a:avLst/>
          </a:prstGeom>
        </p:spPr>
      </p:pic>
      <p:pic>
        <p:nvPicPr>
          <p:cNvPr id="2668" name="Picture 620" descr="Bildergebnis für ct-ipc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53" y="1951441"/>
            <a:ext cx="1287290" cy="6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27200" y="361107"/>
            <a:ext cx="8712200" cy="738664"/>
          </a:xfrm>
        </p:spPr>
        <p:txBody>
          <a:bodyPr/>
          <a:lstStyle/>
          <a:p>
            <a:r>
              <a:rPr lang="de-DE">
                <a:solidFill>
                  <a:srgbClr val="006582"/>
                </a:solidFill>
              </a:rPr>
              <a:t>180 Members </a:t>
            </a:r>
            <a:br>
              <a:rPr lang="de-DE">
                <a:solidFill>
                  <a:srgbClr val="006582"/>
                </a:solidFill>
              </a:rPr>
            </a:br>
            <a:r>
              <a:rPr lang="de-DE">
                <a:solidFill>
                  <a:srgbClr val="006582"/>
                </a:solidFill>
              </a:rPr>
              <a:t>	</a:t>
            </a:r>
            <a:r>
              <a:rPr lang="de-DE" sz="1800" err="1">
                <a:solidFill>
                  <a:srgbClr val="006582"/>
                </a:solidFill>
              </a:rPr>
              <a:t>Representing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the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entire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value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chain</a:t>
            </a:r>
            <a:r>
              <a:rPr lang="de-DE" sz="1800">
                <a:solidFill>
                  <a:srgbClr val="006582"/>
                </a:solidFill>
              </a:rPr>
              <a:t> (2)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16</a:t>
            </a:fld>
            <a:r>
              <a:rPr lang="de-DE"/>
              <a:t> |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1462516" y="1846440"/>
            <a:ext cx="9594850" cy="4249737"/>
          </a:xfrm>
        </p:spPr>
        <p:txBody>
          <a:bodyPr/>
          <a:lstStyle/>
          <a:p>
            <a:r>
              <a:rPr lang="de-DE"/>
              <a:t>Research Institutes 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Picture 4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97" y="2039003"/>
            <a:ext cx="1655989" cy="18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jekt 1"/>
          <p:cNvPicPr>
            <a:picLocks noChangeAspect="true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18621" y="2073780"/>
            <a:ext cx="1250950" cy="422275"/>
          </a:xfrm>
          <a:prstGeom prst="rect"/>
        </p:spPr>
      </p:pic>
      <p:pic>
        <p:nvPicPr>
          <p:cNvPr id="4" name="Objekt 3"/>
          <p:cNvPicPr>
            <a:picLocks noChangeAspect="true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65995" y="1982901"/>
            <a:ext cx="609600" cy="458788"/>
          </a:xfrm>
          <a:prstGeom prst="rect"/>
        </p:spPr>
      </p:pic>
      <p:pic>
        <p:nvPicPr>
          <p:cNvPr id="25" name="Picture 20" descr="Aristotle University_30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58" y="5106638"/>
            <a:ext cx="501193" cy="49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upload.wikimedia.org/wikipedia/de/thumb/5/56/Logo_Empa.svg/2000px-Logo_Empa.sv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80" y="4320007"/>
            <a:ext cx="8413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98" y="5844184"/>
            <a:ext cx="1223962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" name="Picture 2" descr="http://qualityineducation.eu/wp-content/uploads/2013/11/TSU-NIU-logo-english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961" y="3117584"/>
            <a:ext cx="780574" cy="38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Objekt 54"/>
          <p:cNvPicPr>
            <a:picLocks noChangeAspect="true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528958" y="5522877"/>
            <a:ext cx="844550" cy="574675"/>
          </a:xfrm>
          <a:prstGeom prst="rect"/>
        </p:spPr>
      </p:pic>
      <p:pic>
        <p:nvPicPr>
          <p:cNvPr id="59" name="Picture 1293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95" y="5778228"/>
            <a:ext cx="1206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2" descr="hanfried_BGebene_30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134" y="5559035"/>
            <a:ext cx="5159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Objekt 63"/>
          <p:cNvPicPr>
            <a:picLocks noChangeAspect="true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995018" y="3147554"/>
            <a:ext cx="857250" cy="369888"/>
          </a:xfrm>
          <a:prstGeom prst="rect"/>
        </p:spPr>
      </p:pic>
      <p:pic>
        <p:nvPicPr>
          <p:cNvPr id="65" name="Picture 223" descr="http://www.i-meet.ww.uni-erlangen.de/I-MEET%202011/Logos%20Associations/FAU_500.jp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87" y="5005852"/>
            <a:ext cx="986816" cy="1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72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40" y="5335170"/>
            <a:ext cx="641475" cy="41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54" descr="2000px-KIT_LOGO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00" y="4871324"/>
            <a:ext cx="588536" cy="29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1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41" y="4196196"/>
            <a:ext cx="1036637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0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65" y="4496291"/>
            <a:ext cx="102711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58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54" y="4201573"/>
            <a:ext cx="1053861" cy="27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15" y="4512980"/>
            <a:ext cx="10160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2" descr="FraunhoferISC_300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34" y="4186611"/>
            <a:ext cx="934899" cy="26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503" descr="http://upload.wikimedia.org/wikipedia/de/thumb/1/1d/Fraunhofer_IFAM_logo.svg/1024px-Fraunhofer_IFAM_logo.svg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91" y="4208938"/>
            <a:ext cx="934899" cy="26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0" descr="LogoHolst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52" y="2823900"/>
            <a:ext cx="14351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74" descr="Ohm-Hochschule_cmyk600dpi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123" y="3709460"/>
            <a:ext cx="13668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56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86" y="5357607"/>
            <a:ext cx="700937" cy="31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2" name="Picture 64" descr="http://www.jku.at/PR/content/e147006/e147008/working287884/e290148/JKU_RGB_Schwarz_WEB_ger.jpg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51" y="2240435"/>
            <a:ext cx="888450" cy="5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082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54" y="3051275"/>
            <a:ext cx="1004887" cy="31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7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82" y="5286061"/>
            <a:ext cx="455251" cy="46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Objekt 19"/>
          <p:cNvPicPr>
            <a:picLocks noChangeAspect="true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349309" y="2585601"/>
            <a:ext cx="747712" cy="241300"/>
          </a:xfrm>
          <a:prstGeom prst="rect"/>
        </p:spPr>
      </p:pic>
      <p:pic>
        <p:nvPicPr>
          <p:cNvPr id="2446" name="Picture 398" descr="Bildergebnis für hahn schickard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31" y="2566424"/>
            <a:ext cx="703576" cy="42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10" descr="Bildergebnis für CSEM Brasil"/>
          <p:cNvSpPr>
            <a:spLocks noChangeAspect="1" noChangeArrowheads="1"/>
          </p:cNvSpPr>
          <p:nvPr/>
        </p:nvSpPr>
        <p:spPr bwMode="auto">
          <a:xfrm>
            <a:off x="155575" y="-312738"/>
            <a:ext cx="1695450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478" name="Picture 430" descr="logo.jp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74" y="4483499"/>
            <a:ext cx="689302" cy="2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2" name="Picture 454" descr="Bildergebnis für CSIR Council for Scientific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81" y="4071111"/>
            <a:ext cx="468942" cy="40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22" descr="Bildergebnis für CS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65" name="AutoShape 624" descr="Bildergebnis für CSIR"/>
          <p:cNvSpPr>
            <a:spLocks noChangeAspect="1" noChangeArrowheads="1"/>
          </p:cNvSpPr>
          <p:nvPr/>
        </p:nvSpPr>
        <p:spPr bwMode="auto">
          <a:xfrm>
            <a:off x="155575" y="-738188"/>
            <a:ext cx="18097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66" name="AutoShape 626" descr="Bildergebnis für CSIR"/>
          <p:cNvSpPr>
            <a:spLocks noChangeAspect="1" noChangeArrowheads="1"/>
          </p:cNvSpPr>
          <p:nvPr/>
        </p:nvSpPr>
        <p:spPr bwMode="auto">
          <a:xfrm>
            <a:off x="307975" y="-585788"/>
            <a:ext cx="18097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784" name="Objekt 2783"/>
          <p:cNvPicPr>
            <a:picLocks noChangeAspect="true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5941813" y="2514757"/>
            <a:ext cx="371441" cy="304652"/>
          </a:xfrm>
          <a:prstGeom prst="rect"/>
        </p:spPr>
      </p:pic>
      <p:pic>
        <p:nvPicPr>
          <p:cNvPr id="2786" name="Objekt 2785"/>
          <p:cNvPicPr>
            <a:picLocks noChangeAspect="true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630044" y="5776709"/>
            <a:ext cx="882517" cy="359544"/>
          </a:xfrm>
          <a:prstGeom prst="rect"/>
        </p:spPr>
      </p:pic>
      <p:pic>
        <p:nvPicPr>
          <p:cNvPr id="2879" name="Picture 831" descr="Bildergebnis für joanneum research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59" y="4858043"/>
            <a:ext cx="953237" cy="3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965" descr="Bildergebnis für Instituto de Microelectronica of Barcelona"/>
          <p:cNvSpPr>
            <a:spLocks noChangeAspect="1" noChangeArrowheads="1"/>
          </p:cNvSpPr>
          <p:nvPr/>
        </p:nvSpPr>
        <p:spPr bwMode="auto">
          <a:xfrm>
            <a:off x="1694957" y="2205881"/>
            <a:ext cx="7620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AutoShape 967" descr="Bildergebnis für Instituto de Microelectronica of Barcelona"/>
          <p:cNvSpPr>
            <a:spLocks noChangeAspect="1" noChangeArrowheads="1"/>
          </p:cNvSpPr>
          <p:nvPr/>
        </p:nvSpPr>
        <p:spPr bwMode="auto">
          <a:xfrm>
            <a:off x="2438400" y="2352675"/>
            <a:ext cx="7620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AB8326-40E4-4943-9AD7-C9B646CF000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289585" y="5586544"/>
            <a:ext cx="437869" cy="44733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C4282C-1B51-4A86-A90A-25F420C7604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637857" y="4510635"/>
            <a:ext cx="899348" cy="247226"/>
          </a:xfrm>
          <a:prstGeom prst="rect">
            <a:avLst/>
          </a:prstGeom>
        </p:spPr>
      </p:pic>
      <p:pic>
        <p:nvPicPr>
          <p:cNvPr id="41" name="Picture 44" descr="hs niederrhein - Logo der Hochschule Niederrhein"/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29" y="3550370"/>
            <a:ext cx="1285206" cy="3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DCB101-12E2-4E76-B86E-2EED639ED086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239400" y="5052188"/>
            <a:ext cx="1478525" cy="2457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EEE2B37-E385-471D-BD99-40F5C43CBF9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320388" y="4895941"/>
            <a:ext cx="512489" cy="475669"/>
          </a:xfrm>
          <a:prstGeom prst="rect">
            <a:avLst/>
          </a:prstGeom>
        </p:spPr>
      </p:pic>
      <p:pic>
        <p:nvPicPr>
          <p:cNvPr id="4759" name="Picture 1687" descr="Bildergebnis fÃ¼r loughborough university">
            <a:extLst>
              <a:ext uri="{FF2B5EF4-FFF2-40B4-BE49-F238E27FC236}">
                <a16:creationId xmlns:a16="http://schemas.microsoft.com/office/drawing/2014/main" id="{4028F388-69F2-4B71-AADF-B78601D7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96" y="2211343"/>
            <a:ext cx="898412" cy="4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6F4BD9F-BB02-42C3-A3D1-BFC20323FE61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16" y="4268112"/>
            <a:ext cx="555364" cy="510935"/>
          </a:xfrm>
          <a:prstGeom prst="rect">
            <a:avLst/>
          </a:prstGeom>
        </p:spPr>
      </p:pic>
      <p:pic>
        <p:nvPicPr>
          <p:cNvPr id="2790" name="Grafik 2789">
            <a:extLst>
              <a:ext uri="{FF2B5EF4-FFF2-40B4-BE49-F238E27FC236}">
                <a16:creationId xmlns:a16="http://schemas.microsoft.com/office/drawing/2014/main" id="{FCC9F3C5-188D-417E-B5DD-69FEF240E21A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33" y="3606813"/>
            <a:ext cx="833891" cy="43084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0A15C9E-DF75-43A1-A22E-0EDE8B49389C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585633" y="5374675"/>
            <a:ext cx="1020734" cy="324043"/>
          </a:xfrm>
          <a:prstGeom prst="rect">
            <a:avLst/>
          </a:prstGeom>
        </p:spPr>
      </p:pic>
      <p:pic>
        <p:nvPicPr>
          <p:cNvPr id="2796" name="Grafik 2795">
            <a:extLst>
              <a:ext uri="{FF2B5EF4-FFF2-40B4-BE49-F238E27FC236}">
                <a16:creationId xmlns:a16="http://schemas.microsoft.com/office/drawing/2014/main" id="{DBD1CB12-85B2-48F6-BC3B-B37D40094B93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69" y="2286313"/>
            <a:ext cx="337239" cy="4329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D71545F-E46E-48B1-B348-77276F03003E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491978" y="5760379"/>
            <a:ext cx="805736" cy="346667"/>
          </a:xfrm>
          <a:prstGeom prst="rect">
            <a:avLst/>
          </a:prstGeom>
        </p:spPr>
      </p:pic>
      <p:pic>
        <p:nvPicPr>
          <p:cNvPr id="2799" name="Grafik 2798">
            <a:extLst>
              <a:ext uri="{FF2B5EF4-FFF2-40B4-BE49-F238E27FC236}">
                <a16:creationId xmlns:a16="http://schemas.microsoft.com/office/drawing/2014/main" id="{1278DDDC-4A3B-4E73-A838-BEC43364B44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5501974" y="2786025"/>
            <a:ext cx="1344042" cy="3416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151EC3B-AC59-4DF4-8582-94D99C9658E3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9991824" y="2774241"/>
            <a:ext cx="748548" cy="619798"/>
          </a:xfrm>
          <a:prstGeom prst="rect">
            <a:avLst/>
          </a:prstGeom>
        </p:spPr>
      </p:pic>
      <p:pic>
        <p:nvPicPr>
          <p:cNvPr id="2797" name="Grafik 2796">
            <a:extLst>
              <a:ext uri="{FF2B5EF4-FFF2-40B4-BE49-F238E27FC236}">
                <a16:creationId xmlns:a16="http://schemas.microsoft.com/office/drawing/2014/main" id="{F3E76B18-DDBC-4D39-AC99-AFA389EEBF8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650229" y="4492584"/>
            <a:ext cx="939496" cy="266629"/>
          </a:xfrm>
          <a:prstGeom prst="rect">
            <a:avLst/>
          </a:prstGeom>
        </p:spPr>
      </p:pic>
      <p:pic>
        <p:nvPicPr>
          <p:cNvPr id="2805" name="Grafik 2804">
            <a:extLst>
              <a:ext uri="{FF2B5EF4-FFF2-40B4-BE49-F238E27FC236}">
                <a16:creationId xmlns:a16="http://schemas.microsoft.com/office/drawing/2014/main" id="{DDBEA6FD-71B8-4E5F-A9F8-41D580CD77F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4594043" y="3209983"/>
            <a:ext cx="961850" cy="355723"/>
          </a:xfrm>
          <a:prstGeom prst="rect">
            <a:avLst/>
          </a:prstGeom>
        </p:spPr>
      </p:pic>
      <p:pic>
        <p:nvPicPr>
          <p:cNvPr id="2800" name="Grafik 2799">
            <a:extLst>
              <a:ext uri="{FF2B5EF4-FFF2-40B4-BE49-F238E27FC236}">
                <a16:creationId xmlns:a16="http://schemas.microsoft.com/office/drawing/2014/main" id="{835FE330-169F-4B2F-B7DB-141010330BDA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9461986" y="3553317"/>
            <a:ext cx="1333148" cy="279555"/>
          </a:xfrm>
          <a:prstGeom prst="rect">
            <a:avLst/>
          </a:prstGeom>
        </p:spPr>
      </p:pic>
      <p:pic>
        <p:nvPicPr>
          <p:cNvPr id="2791" name="Grafik 2790">
            <a:extLst>
              <a:ext uri="{FF2B5EF4-FFF2-40B4-BE49-F238E27FC236}">
                <a16:creationId xmlns:a16="http://schemas.microsoft.com/office/drawing/2014/main" id="{45F8DEDD-8BA4-4521-B928-B480EA338D61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294029" y="2034383"/>
            <a:ext cx="822982" cy="257867"/>
          </a:xfrm>
          <a:prstGeom prst="rect">
            <a:avLst/>
          </a:prstGeom>
        </p:spPr>
      </p:pic>
      <p:pic>
        <p:nvPicPr>
          <p:cNvPr id="22" name="Grafik 21" descr="Ein Bild, das Text enthält.  Automatisch generierte Beschreibung">
            <a:extLst>
              <a:ext uri="{FF2B5EF4-FFF2-40B4-BE49-F238E27FC236}">
                <a16:creationId xmlns:a16="http://schemas.microsoft.com/office/drawing/2014/main" id="{D5A68E49-B64F-A51A-4CAD-D48997DE42B2}"/>
              </a:ext>
            </a:extLst>
          </p:cNvPr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360" y="3625936"/>
            <a:ext cx="992694" cy="491528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EEFC43F-3EE1-58D0-8A89-C5F7ECB1168C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3577416" y="4918057"/>
            <a:ext cx="781641" cy="30550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68CF261-BFB8-8583-44D5-ED6E187ECDB6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62470" y="3348657"/>
            <a:ext cx="1619308" cy="203483"/>
          </a:xfrm>
          <a:prstGeom prst="rect">
            <a:avLst/>
          </a:prstGeom>
        </p:spPr>
      </p:pic>
      <p:pic>
        <p:nvPicPr>
          <p:cNvPr id="2050" name="Picture 2" descr="Eindhoven University of Technology">
            <a:extLst>
              <a:ext uri="{FF2B5EF4-FFF2-40B4-BE49-F238E27FC236}">
                <a16:creationId xmlns:a16="http://schemas.microsoft.com/office/drawing/2014/main" id="{3C4F3716-219B-C2A0-5961-F83249DF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30" y="2328153"/>
            <a:ext cx="986816" cy="5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5" descr="Ein Bild, das Text, Schrift, Logo, Symbol enthält.  Automatisch generierte Beschreibung">
            <a:extLst>
              <a:ext uri="{FF2B5EF4-FFF2-40B4-BE49-F238E27FC236}">
                <a16:creationId xmlns:a16="http://schemas.microsoft.com/office/drawing/2014/main" id="{66622F72-B33C-E636-1075-BE5B35EFE8B1}"/>
              </a:ext>
            </a:extLst>
          </p:cNvPr>
          <p:cNvPicPr>
            <a:picLocks noChangeAspect="1"/>
          </p:cNvPicPr>
          <p:nvPr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61" y="3613757"/>
            <a:ext cx="1103539" cy="389808"/>
          </a:xfrm>
          <a:prstGeom prst="rect">
            <a:avLst/>
          </a:prstGeom>
        </p:spPr>
      </p:pic>
      <p:pic>
        <p:nvPicPr>
          <p:cNvPr id="39" name="Grafik 38" descr="Ein Bild, das Text, Schrift, Grafiken, Grafikdesign enthält.  Automatisch generierte Beschreibung">
            <a:extLst>
              <a:ext uri="{FF2B5EF4-FFF2-40B4-BE49-F238E27FC236}">
                <a16:creationId xmlns:a16="http://schemas.microsoft.com/office/drawing/2014/main" id="{3BCA1E69-785B-5519-AD37-ACE82EA68D53}"/>
              </a:ext>
            </a:extLst>
          </p:cNvPr>
          <p:cNvPicPr>
            <a:picLocks noChangeAspect="1"/>
          </p:cNvPicPr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89" y="4508893"/>
            <a:ext cx="899349" cy="237252"/>
          </a:xfrm>
          <a:prstGeom prst="rect">
            <a:avLst/>
          </a:prstGeom>
        </p:spPr>
      </p:pic>
      <p:pic>
        <p:nvPicPr>
          <p:cNvPr id="19" name="Grafik 18" descr="Ein Bild, das Grafiken, Screenshot, Grafikdesign, Schrift enthält.  Automatisch generierte Beschreibung">
            <a:extLst>
              <a:ext uri="{FF2B5EF4-FFF2-40B4-BE49-F238E27FC236}">
                <a16:creationId xmlns:a16="http://schemas.microsoft.com/office/drawing/2014/main" id="{5FCA07C4-57C1-16FE-BD32-E2801D1C5C98}"/>
              </a:ext>
            </a:extLst>
          </p:cNvPr>
          <p:cNvPicPr>
            <a:picLocks noChangeAspect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07" y="2804390"/>
            <a:ext cx="1426224" cy="301846"/>
          </a:xfrm>
          <a:prstGeom prst="rect">
            <a:avLst/>
          </a:prstGeom>
        </p:spPr>
      </p:pic>
      <p:pic>
        <p:nvPicPr>
          <p:cNvPr id="35" name="Grafik 34" descr="Ein Bild, das Text, Schrift, Logo, Grafiken enthält.  Automatisch generierte Beschreibung">
            <a:extLst>
              <a:ext uri="{FF2B5EF4-FFF2-40B4-BE49-F238E27FC236}">
                <a16:creationId xmlns:a16="http://schemas.microsoft.com/office/drawing/2014/main" id="{EE7D8F5F-158F-80DC-7B53-65570A12E3E5}"/>
              </a:ext>
            </a:extLst>
          </p:cNvPr>
          <p:cNvPicPr>
            <a:picLocks noChangeAspect="1"/>
          </p:cNvPicPr>
          <p:nvPr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81" y="3825218"/>
            <a:ext cx="1202222" cy="310744"/>
          </a:xfrm>
          <a:prstGeom prst="rect">
            <a:avLst/>
          </a:prstGeom>
        </p:spPr>
      </p:pic>
      <p:pic>
        <p:nvPicPr>
          <p:cNvPr id="40" name="Grafik 39" descr="Ein Bild, das Schrift, Grafiken, Text, Logo enthält.  Automatisch generierte Beschreibung">
            <a:extLst>
              <a:ext uri="{FF2B5EF4-FFF2-40B4-BE49-F238E27FC236}">
                <a16:creationId xmlns:a16="http://schemas.microsoft.com/office/drawing/2014/main" id="{F866C1A8-9DB6-2068-FEF2-905B584270E2}"/>
              </a:ext>
            </a:extLst>
          </p:cNvPr>
          <p:cNvPicPr>
            <a:picLocks noChangeAspect="1"/>
          </p:cNvPicPr>
          <p:nvPr/>
        </p:nvPicPr>
        <p:blipFill>
          <a:blip r:embed="rId7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63" y="4698872"/>
            <a:ext cx="916801" cy="48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21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OE-A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active</a:t>
            </a:r>
            <a:r>
              <a:rPr lang="de-DE"/>
              <a:t> in</a:t>
            </a:r>
          </a:p>
          <a:p>
            <a:pPr lvl="1"/>
            <a:r>
              <a:rPr lang="de-DE"/>
              <a:t>Europe</a:t>
            </a:r>
          </a:p>
          <a:p>
            <a:pPr lvl="1"/>
            <a:r>
              <a:rPr lang="de-DE"/>
              <a:t>North </a:t>
            </a:r>
            <a:r>
              <a:rPr lang="de-DE" err="1"/>
              <a:t>America</a:t>
            </a:r>
            <a:endParaRPr lang="de-DE"/>
          </a:p>
          <a:p>
            <a:pPr lvl="1"/>
            <a:r>
              <a:rPr lang="de-DE"/>
              <a:t>Asia</a:t>
            </a:r>
          </a:p>
          <a:p>
            <a:pPr lvl="1"/>
            <a:r>
              <a:rPr lang="de-DE" err="1"/>
              <a:t>Africa</a:t>
            </a:r>
            <a:endParaRPr lang="de-DE"/>
          </a:p>
          <a:p>
            <a:pPr marL="180975" lvl="1" indent="0">
              <a:buNone/>
            </a:pPr>
            <a:endParaRPr lang="de-DE"/>
          </a:p>
          <a:p>
            <a:pPr indent="-180975"/>
            <a:r>
              <a:rPr lang="de-DE"/>
              <a:t>VDMA / OE-A Headquarters</a:t>
            </a:r>
          </a:p>
          <a:p>
            <a:pPr lvl="1"/>
            <a:r>
              <a:rPr lang="de-DE"/>
              <a:t>Frankfurt, Germany</a:t>
            </a:r>
          </a:p>
          <a:p>
            <a:r>
              <a:rPr lang="de-DE"/>
              <a:t>VDMA </a:t>
            </a:r>
            <a:r>
              <a:rPr lang="de-DE" err="1"/>
              <a:t>Representations</a:t>
            </a:r>
            <a:endParaRPr lang="de-DE"/>
          </a:p>
          <a:p>
            <a:pPr lvl="1"/>
            <a:r>
              <a:rPr lang="de-DE"/>
              <a:t>Berlin, </a:t>
            </a:r>
            <a:r>
              <a:rPr lang="de-DE" err="1"/>
              <a:t>Brussels</a:t>
            </a:r>
            <a:r>
              <a:rPr lang="de-DE"/>
              <a:t>, Austria, </a:t>
            </a:r>
            <a:r>
              <a:rPr lang="de-DE" err="1"/>
              <a:t>BeNeLux</a:t>
            </a:r>
            <a:r>
              <a:rPr lang="de-DE"/>
              <a:t>, </a:t>
            </a:r>
            <a:r>
              <a:rPr lang="de-DE" err="1"/>
              <a:t>Italy</a:t>
            </a:r>
            <a:r>
              <a:rPr lang="de-DE"/>
              <a:t>, </a:t>
            </a:r>
            <a:r>
              <a:rPr lang="de-DE" err="1"/>
              <a:t>Poland</a:t>
            </a:r>
            <a:r>
              <a:rPr lang="de-DE"/>
              <a:t>,</a:t>
            </a:r>
            <a:br>
              <a:rPr lang="de-DE"/>
            </a:br>
            <a:r>
              <a:rPr lang="de-DE"/>
              <a:t>US, Japan, China, Brasil, India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Global </a:t>
            </a:r>
            <a:r>
              <a:rPr lang="de-DE" err="1"/>
              <a:t>membership</a:t>
            </a:r>
            <a:r>
              <a:rPr lang="de-DE"/>
              <a:t> </a:t>
            </a:r>
            <a:r>
              <a:rPr lang="de-DE" err="1"/>
              <a:t>base</a:t>
            </a:r>
            <a:r>
              <a:rPr lang="de-DE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0595971" y="6689021"/>
            <a:ext cx="543418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11241314" y="6689021"/>
            <a:ext cx="700513" cy="1231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March. 2026</a:t>
            </a: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2" name="Picture 4" descr="weltkarten_segmente2"/>
          <p:cNvPicPr>
            <a:picLocks noChangeAspect="1" noChangeArrowheads="1"/>
          </p:cNvPicPr>
          <p:nvPr/>
        </p:nvPicPr>
        <p:blipFill>
          <a:blip r:embed="rId3" cstate="print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0" t="6390" r="4758" b="8157"/>
          <a:stretch>
            <a:fillRect/>
          </a:stretch>
        </p:blipFill>
        <p:spPr bwMode="auto">
          <a:xfrm>
            <a:off x="5862351" y="1710531"/>
            <a:ext cx="557053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info@oe-a.org</a:t>
            </a: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Inhaltsplatzhalter 4"/>
          <p:cNvSpPr txBox="1">
            <a:spLocks/>
          </p:cNvSpPr>
          <p:nvPr/>
        </p:nvSpPr>
        <p:spPr bwMode="auto">
          <a:xfrm>
            <a:off x="9736364" y="4020311"/>
            <a:ext cx="1504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de-DE" sz="24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6902609" y="2652396"/>
            <a:ext cx="638175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de-DE" sz="18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8317072" y="2861946"/>
            <a:ext cx="509587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FD1901"/>
              </a:buClr>
              <a:buSzTx/>
              <a:buFont typeface="Wingdings" pitchFamily="2" charset="2"/>
              <a:buChar char="l"/>
              <a:tabLst/>
              <a:defRPr/>
            </a:pPr>
            <a:endParaRPr kumimoji="0" lang="en-US" altLang="de-DE" sz="18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6FB4B6-A1CA-968B-93CE-07539707DD39}"/>
              </a:ext>
            </a:extLst>
          </p:cNvPr>
          <p:cNvSpPr txBox="1"/>
          <p:nvPr/>
        </p:nvSpPr>
        <p:spPr>
          <a:xfrm>
            <a:off x="7691519" y="6148222"/>
            <a:ext cx="2968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0">
              <a:buNone/>
            </a:pPr>
            <a:r>
              <a:rPr lang="en-US" sz="1800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oe-a.org/oe-a-members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A61F7492-52E5-B729-CA3E-EFDCE930CE95}"/>
              </a:ext>
            </a:extLst>
          </p:cNvPr>
          <p:cNvSpPr txBox="1">
            <a:spLocks/>
          </p:cNvSpPr>
          <p:nvPr/>
        </p:nvSpPr>
        <p:spPr bwMode="auto">
          <a:xfrm>
            <a:off x="5979194" y="2000839"/>
            <a:ext cx="1504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North </a:t>
            </a:r>
            <a:b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America</a:t>
            </a:r>
            <a:b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3FC938DF-4473-6797-12E7-3A43860274BA}"/>
              </a:ext>
            </a:extLst>
          </p:cNvPr>
          <p:cNvSpPr txBox="1">
            <a:spLocks/>
          </p:cNvSpPr>
          <p:nvPr/>
        </p:nvSpPr>
        <p:spPr bwMode="auto">
          <a:xfrm>
            <a:off x="7620864" y="1765010"/>
            <a:ext cx="1504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Europe</a:t>
            </a:r>
            <a:b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152</a:t>
            </a:r>
          </a:p>
        </p:txBody>
      </p:sp>
      <p:sp>
        <p:nvSpPr>
          <p:cNvPr id="26" name="Inhaltsplatzhalter 4">
            <a:extLst>
              <a:ext uri="{FF2B5EF4-FFF2-40B4-BE49-F238E27FC236}">
                <a16:creationId xmlns:a16="http://schemas.microsoft.com/office/drawing/2014/main" id="{F69C72B1-96E9-EDC0-B8CC-40E888D97E65}"/>
              </a:ext>
            </a:extLst>
          </p:cNvPr>
          <p:cNvSpPr txBox="1">
            <a:spLocks/>
          </p:cNvSpPr>
          <p:nvPr/>
        </p:nvSpPr>
        <p:spPr bwMode="auto">
          <a:xfrm>
            <a:off x="10292908" y="2000839"/>
            <a:ext cx="1504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Asia</a:t>
            </a:r>
            <a:b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27" name="Inhaltsplatzhalter 4">
            <a:extLst>
              <a:ext uri="{FF2B5EF4-FFF2-40B4-BE49-F238E27FC236}">
                <a16:creationId xmlns:a16="http://schemas.microsoft.com/office/drawing/2014/main" id="{6B25663F-D49F-1795-5197-144EF750A5DE}"/>
              </a:ext>
            </a:extLst>
          </p:cNvPr>
          <p:cNvSpPr txBox="1">
            <a:spLocks/>
          </p:cNvSpPr>
          <p:nvPr/>
        </p:nvSpPr>
        <p:spPr bwMode="auto">
          <a:xfrm>
            <a:off x="6472589" y="3021601"/>
            <a:ext cx="8382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 10</a:t>
            </a:r>
            <a:b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 2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9092ABCD-E962-D93F-62A6-D474628796BF}"/>
              </a:ext>
            </a:extLst>
          </p:cNvPr>
          <p:cNvSpPr txBox="1">
            <a:spLocks/>
          </p:cNvSpPr>
          <p:nvPr/>
        </p:nvSpPr>
        <p:spPr bwMode="auto">
          <a:xfrm>
            <a:off x="9296091" y="2048636"/>
            <a:ext cx="7239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PT 2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 2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DK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300" b="1">
                <a:solidFill>
                  <a:srgbClr val="006582"/>
                </a:solidFill>
                <a:latin typeface="Arial" pitchFamily="34" charset="0"/>
                <a:cs typeface="Arial" pitchFamily="34" charset="0"/>
              </a:rPr>
              <a:t>BE 1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1 RS 1</a:t>
            </a:r>
            <a:endParaRPr lang="de-DE" altLang="de-DE" sz="1300" b="1">
              <a:solidFill>
                <a:srgbClr val="006582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SI 1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de-DE" altLang="de-DE" sz="13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E6A4AC15-315F-4B06-CCD2-09D417634D9A}"/>
              </a:ext>
            </a:extLst>
          </p:cNvPr>
          <p:cNvSpPr txBox="1">
            <a:spLocks/>
          </p:cNvSpPr>
          <p:nvPr/>
        </p:nvSpPr>
        <p:spPr bwMode="auto">
          <a:xfrm>
            <a:off x="10320531" y="2464189"/>
            <a:ext cx="723900" cy="185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>
                <a:solidFill>
                  <a:srgbClr val="006582"/>
                </a:solidFill>
                <a:cs typeface="Arial" pitchFamily="34" charset="0"/>
              </a:rPr>
              <a:t>CN 5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>
                <a:solidFill>
                  <a:srgbClr val="006582"/>
                </a:solidFill>
                <a:cs typeface="Arial" pitchFamily="34" charset="0"/>
              </a:rPr>
              <a:t>JP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1300" b="1">
                <a:solidFill>
                  <a:srgbClr val="006582"/>
                </a:solidFill>
                <a:cs typeface="Arial" pitchFamily="34" charset="0"/>
              </a:rPr>
              <a:t>IL 2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TW 1</a:t>
            </a:r>
            <a:endParaRPr lang="en-US" altLang="de-DE" sz="1300" b="1">
              <a:solidFill>
                <a:srgbClr val="006582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>
                <a:solidFill>
                  <a:srgbClr val="006582"/>
                </a:solidFill>
                <a:cs typeface="Arial" pitchFamily="34" charset="0"/>
              </a:rPr>
              <a:t>IN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br>
              <a:rPr kumimoji="0" lang="en-US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de-DE" sz="13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BCE6C3D6-DAF5-672D-AFF2-DC224EF8CDB0}"/>
              </a:ext>
            </a:extLst>
          </p:cNvPr>
          <p:cNvSpPr txBox="1">
            <a:spLocks/>
          </p:cNvSpPr>
          <p:nvPr/>
        </p:nvSpPr>
        <p:spPr bwMode="auto">
          <a:xfrm>
            <a:off x="8677476" y="2052794"/>
            <a:ext cx="723900" cy="245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 65</a:t>
            </a:r>
            <a:b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 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GB </a:t>
            </a: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12</a:t>
            </a: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NL 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ES 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300" b="1">
                <a:solidFill>
                  <a:srgbClr val="006582"/>
                </a:solidFill>
                <a:latin typeface="Arial" pitchFamily="34" charset="0"/>
                <a:cs typeface="Arial" pitchFamily="34" charset="0"/>
              </a:rPr>
              <a:t>FI 6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CH 5</a:t>
            </a:r>
            <a:endParaRPr kumimoji="0" lang="de-DE" altLang="de-DE" sz="13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AT 5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IT 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CZ 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altLang="de-DE" sz="1300" b="1">
                <a:solidFill>
                  <a:srgbClr val="006582"/>
                </a:solidFill>
                <a:latin typeface="Arial" pitchFamily="34" charset="0"/>
                <a:cs typeface="Arial" pitchFamily="34" charset="0"/>
              </a:rPr>
              <a:t>LU 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altLang="de-DE" sz="1300" b="1">
                <a:solidFill>
                  <a:srgbClr val="006582"/>
                </a:solidFill>
                <a:latin typeface="Arial" pitchFamily="34" charset="0"/>
                <a:cs typeface="Arial" pitchFamily="34" charset="0"/>
              </a:rPr>
              <a:t>SE 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altLang="de-DE" sz="13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b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de-DE" altLang="de-DE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de-DE" altLang="de-DE" sz="1300" b="1">
              <a:solidFill>
                <a:srgbClr val="006582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b="1">
                <a:solidFill>
                  <a:srgbClr val="006582"/>
                </a:solidFill>
                <a:cs typeface="Arial" pitchFamily="34" charset="0"/>
              </a:rPr>
              <a:t> 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de-DE" altLang="de-DE" sz="13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Textfeld 40">
            <a:extLst>
              <a:ext uri="{FF2B5EF4-FFF2-40B4-BE49-F238E27FC236}">
                <a16:creationId xmlns:a16="http://schemas.microsoft.com/office/drawing/2014/main" id="{D3317BC6-5A4D-A911-AF5E-1733E807C51F}"/>
              </a:ext>
            </a:extLst>
          </p:cNvPr>
          <p:cNvSpPr txBox="1"/>
          <p:nvPr/>
        </p:nvSpPr>
        <p:spPr>
          <a:xfrm>
            <a:off x="7776167" y="4289363"/>
            <a:ext cx="136032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Africa</a:t>
            </a: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ZA 2</a:t>
            </a:r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F491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Rechteck 7">
            <a:extLst>
              <a:ext uri="{FF2B5EF4-FFF2-40B4-BE49-F238E27FC236}">
                <a16:creationId xmlns:a16="http://schemas.microsoft.com/office/drawing/2014/main" id="{FDDBF167-919A-D9FF-D250-B6E33F1BE143}"/>
              </a:ext>
            </a:extLst>
          </p:cNvPr>
          <p:cNvSpPr/>
          <p:nvPr/>
        </p:nvSpPr>
        <p:spPr>
          <a:xfrm>
            <a:off x="7821122" y="5845048"/>
            <a:ext cx="391055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Total: 17</a:t>
            </a:r>
            <a:r>
              <a:rPr lang="en-US" altLang="de-DE" b="1">
                <a:solidFill>
                  <a:srgbClr val="006582"/>
                </a:solidFill>
                <a:latin typeface="Arial"/>
                <a:cs typeface="Arial" pitchFamily="34" charset="0"/>
              </a:rPr>
              <a:t>8</a:t>
            </a:r>
            <a:r>
              <a:rPr kumimoji="0" lang="en-US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Members </a:t>
            </a:r>
            <a:r>
              <a:rPr kumimoji="0" lang="en-US" altLang="de-DE" sz="1100" b="0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(as of January 28, 2026)</a:t>
            </a:r>
          </a:p>
        </p:txBody>
      </p:sp>
    </p:spTree>
    <p:extLst>
      <p:ext uri="{BB962C8B-B14F-4D97-AF65-F5344CB8AC3E}">
        <p14:creationId xmlns:p14="http://schemas.microsoft.com/office/powerpoint/2010/main" val="3683080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FDBD97-F99D-4051-9D00-74A81AD4DC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34" y="5720006"/>
            <a:ext cx="4105924" cy="761386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50400" y="5022390"/>
            <a:ext cx="123111" cy="1439497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err="1"/>
              <a:t>source</a:t>
            </a:r>
            <a:r>
              <a:rPr lang="de-DE"/>
              <a:t>: Messe München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7367935" y="2211977"/>
            <a:ext cx="4827240" cy="1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7384869" y="4428309"/>
            <a:ext cx="4810306" cy="8709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7384869" y="4428309"/>
            <a:ext cx="4810306" cy="2195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837250DC-F335-4694-8BC7-087CCC08E4DB}"/>
              </a:ext>
            </a:extLst>
          </p:cNvPr>
          <p:cNvSpPr txBox="1">
            <a:spLocks/>
          </p:cNvSpPr>
          <p:nvPr/>
        </p:nvSpPr>
        <p:spPr bwMode="gray">
          <a:xfrm>
            <a:off x="5474896" y="452062"/>
            <a:ext cx="5852211" cy="52234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80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400" dirty="0"/>
              <a:t>LOPEC 2027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March 02 - 04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de-DE" sz="1800" dirty="0"/>
              <a:t>ICM, Messe Munich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600" dirty="0"/>
              <a:t>The </a:t>
            </a:r>
            <a:r>
              <a:rPr lang="de-DE" sz="1600" dirty="0" err="1"/>
              <a:t>central</a:t>
            </a:r>
            <a:r>
              <a:rPr lang="de-DE" sz="1600" dirty="0"/>
              <a:t> </a:t>
            </a:r>
            <a:r>
              <a:rPr lang="de-DE" sz="1600" dirty="0" err="1"/>
              <a:t>marketplace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Flexible, </a:t>
            </a:r>
            <a:r>
              <a:rPr lang="de-DE" sz="1600" dirty="0" err="1"/>
              <a:t>Organic</a:t>
            </a:r>
            <a:r>
              <a:rPr lang="de-DE" sz="1600" dirty="0"/>
              <a:t> and Printed Electronics, </a:t>
            </a:r>
            <a:br>
              <a:rPr lang="de-DE" sz="1600" dirty="0"/>
            </a:br>
            <a:r>
              <a:rPr lang="de-DE" sz="1600" dirty="0"/>
              <a:t>in </a:t>
            </a:r>
            <a:r>
              <a:rPr lang="de-DE" sz="1600" dirty="0" err="1"/>
              <a:t>cooperation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Messe Munich</a:t>
            </a:r>
          </a:p>
          <a:p>
            <a:pPr lvl="1">
              <a:spcBef>
                <a:spcPts val="0"/>
              </a:spcBef>
            </a:pPr>
            <a:r>
              <a:rPr lang="de-DE" sz="1600" dirty="0"/>
              <a:t>2,500+ </a:t>
            </a:r>
            <a:r>
              <a:rPr lang="de-DE" sz="1600" dirty="0" err="1"/>
              <a:t>attendees</a:t>
            </a:r>
            <a:endParaRPr lang="de-DE" sz="1600" dirty="0"/>
          </a:p>
          <a:p>
            <a:pPr lvl="1">
              <a:spcBef>
                <a:spcPts val="0"/>
              </a:spcBef>
            </a:pPr>
            <a:r>
              <a:rPr lang="de-DE" sz="1600" dirty="0"/>
              <a:t>170+ international </a:t>
            </a:r>
            <a:r>
              <a:rPr lang="de-DE" sz="1600" dirty="0" err="1"/>
              <a:t>exhibitors</a:t>
            </a:r>
            <a:endParaRPr lang="de-DE" sz="1600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de-DE" sz="1600" dirty="0"/>
              <a:t>170+ </a:t>
            </a:r>
            <a:r>
              <a:rPr lang="de-DE" sz="1600" dirty="0" err="1"/>
              <a:t>presentations</a:t>
            </a: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600" dirty="0"/>
              <a:t>Exhibition</a:t>
            </a:r>
          </a:p>
          <a:p>
            <a:pPr lvl="1">
              <a:spcBef>
                <a:spcPts val="0"/>
              </a:spcBef>
            </a:pPr>
            <a:r>
              <a:rPr lang="de-DE" sz="1600" dirty="0" err="1"/>
              <a:t>Largest</a:t>
            </a:r>
            <a:r>
              <a:rPr lang="de-DE" sz="1600" dirty="0"/>
              <a:t> </a:t>
            </a:r>
            <a:r>
              <a:rPr lang="de-DE" sz="1600" dirty="0" err="1"/>
              <a:t>industry</a:t>
            </a:r>
            <a:r>
              <a:rPr lang="de-DE" sz="1600" dirty="0"/>
              <a:t> </a:t>
            </a:r>
            <a:r>
              <a:rPr lang="de-DE" sz="1600" dirty="0" err="1"/>
              <a:t>exhibition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field</a:t>
            </a:r>
            <a:endParaRPr lang="de-DE" sz="1600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de-DE" sz="1600" dirty="0"/>
              <a:t>Start-up </a:t>
            </a:r>
            <a:r>
              <a:rPr lang="de-DE" sz="1600" dirty="0" err="1"/>
              <a:t>competition</a:t>
            </a: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600" dirty="0"/>
              <a:t>Conference</a:t>
            </a:r>
          </a:p>
          <a:p>
            <a:pPr lvl="1">
              <a:spcBef>
                <a:spcPts val="0"/>
              </a:spcBef>
            </a:pPr>
            <a:r>
              <a:rPr lang="de-DE" sz="1600" dirty="0"/>
              <a:t>Business, Technical, Scientific Conference</a:t>
            </a:r>
          </a:p>
          <a:p>
            <a:pPr lvl="1">
              <a:spcBef>
                <a:spcPts val="0"/>
              </a:spcBef>
            </a:pPr>
            <a:r>
              <a:rPr lang="de-DE" sz="1600" dirty="0" err="1"/>
              <a:t>Pre-conference</a:t>
            </a:r>
            <a:r>
              <a:rPr lang="de-DE" sz="1600" dirty="0"/>
              <a:t> </a:t>
            </a:r>
            <a:r>
              <a:rPr lang="de-DE" sz="1600" dirty="0" err="1"/>
              <a:t>seminars</a:t>
            </a:r>
            <a:endParaRPr lang="de-DE" sz="1600" dirty="0"/>
          </a:p>
          <a:p>
            <a:pPr lvl="1">
              <a:spcBef>
                <a:spcPts val="0"/>
              </a:spcBef>
            </a:pPr>
            <a:r>
              <a:rPr lang="en-US" sz="1600" dirty="0"/>
              <a:t>Call for Papers open August 11 – September 25, 2026</a:t>
            </a:r>
          </a:p>
          <a:p>
            <a:pPr lvl="1">
              <a:spcBef>
                <a:spcPts val="0"/>
              </a:spcBef>
            </a:pPr>
            <a:endParaRPr lang="en-US" sz="1600" dirty="0"/>
          </a:p>
          <a:p>
            <a:pPr lvl="1">
              <a:spcBef>
                <a:spcPts val="0"/>
              </a:spcBef>
            </a:pP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600" dirty="0"/>
              <a:t>10% </a:t>
            </a:r>
            <a:r>
              <a:rPr lang="de-DE" sz="1600" dirty="0" err="1"/>
              <a:t>discount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OE-A </a:t>
            </a:r>
            <a:r>
              <a:rPr lang="de-DE" sz="1600" dirty="0" err="1"/>
              <a:t>members</a:t>
            </a:r>
            <a:endParaRPr lang="de-DE" sz="160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660184D-D61D-F7CF-E818-67DDE48E2530}"/>
              </a:ext>
            </a:extLst>
          </p:cNvPr>
          <p:cNvSpPr txBox="1">
            <a:spLocks/>
          </p:cNvSpPr>
          <p:nvPr/>
        </p:nvSpPr>
        <p:spPr bwMode="gray">
          <a:xfrm>
            <a:off x="2168182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| info@oe-a.org</a:t>
            </a:r>
            <a:endParaRPr lang="de-DE">
              <a:latin typeface="Arial"/>
              <a:cs typeface="Arial"/>
            </a:endParaRP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311D4E1-3098-6959-09E7-37A00334C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CCA4C9AB-E8AE-D06D-89FD-A9BEDDDF5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475F34-0340-5429-6A18-05D0DDB0CBAD}"/>
              </a:ext>
            </a:extLst>
          </p:cNvPr>
          <p:cNvSpPr txBox="1"/>
          <p:nvPr/>
        </p:nvSpPr>
        <p:spPr>
          <a:xfrm>
            <a:off x="9953005" y="6175159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www.lopec.com</a:t>
            </a: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2D8F69-E1C8-4DDE-8C25-48A1D0765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14" name="Picture 13" descr="A group of people standing in front of a screen  Description automatically generated">
            <a:extLst>
              <a:ext uri="{FF2B5EF4-FFF2-40B4-BE49-F238E27FC236}">
                <a16:creationId xmlns:a16="http://schemas.microsoft.com/office/drawing/2014/main" id="{B53D7331-665A-0926-5223-36A41B89C8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05" y="-7800"/>
            <a:ext cx="4467853" cy="3032858"/>
          </a:xfrm>
          <a:prstGeom prst="rect">
            <a:avLst/>
          </a:prstGeom>
        </p:spPr>
      </p:pic>
      <p:pic>
        <p:nvPicPr>
          <p:cNvPr id="16" name="Picture 15" descr="A group of people in a room  Description automatically generated">
            <a:extLst>
              <a:ext uri="{FF2B5EF4-FFF2-40B4-BE49-F238E27FC236}">
                <a16:creationId xmlns:a16="http://schemas.microsoft.com/office/drawing/2014/main" id="{23AD56E1-C709-7860-C43F-6A2330A356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05" y="2642646"/>
            <a:ext cx="4467852" cy="303285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D20979-F7A1-6C42-5729-E95B992A6D7B}"/>
              </a:ext>
            </a:extLst>
          </p:cNvPr>
          <p:cNvSpPr/>
          <p:nvPr/>
        </p:nvSpPr>
        <p:spPr>
          <a:xfrm>
            <a:off x="5573217" y="5269663"/>
            <a:ext cx="5438911" cy="2564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32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8826" y="613847"/>
            <a:ext cx="6097500" cy="738664"/>
          </a:xfrm>
        </p:spPr>
        <p:txBody>
          <a:bodyPr/>
          <a:lstStyle/>
          <a:p>
            <a:r>
              <a:rPr lang="de-DE"/>
              <a:t>OE-A </a:t>
            </a:r>
            <a:r>
              <a:rPr lang="de-DE" err="1"/>
              <a:t>within</a:t>
            </a:r>
            <a:r>
              <a:rPr lang="de-DE"/>
              <a:t> VDMA </a:t>
            </a:r>
            <a:br>
              <a:rPr lang="de-DE"/>
            </a:br>
            <a:r>
              <a:rPr lang="de-DE" sz="1800"/>
              <a:t>Benefit </a:t>
            </a:r>
            <a:r>
              <a:rPr lang="de-DE" sz="1800" err="1"/>
              <a:t>from</a:t>
            </a:r>
            <a:r>
              <a:rPr lang="de-DE" sz="1800"/>
              <a:t> </a:t>
            </a:r>
            <a:r>
              <a:rPr lang="de-DE" sz="1800" err="1"/>
              <a:t>being</a:t>
            </a:r>
            <a:r>
              <a:rPr lang="de-DE" sz="1800"/>
              <a:t> </a:t>
            </a:r>
            <a:r>
              <a:rPr lang="de-DE" sz="1800" err="1"/>
              <a:t>part</a:t>
            </a:r>
            <a:r>
              <a:rPr lang="de-DE" sz="1800"/>
              <a:t> </a:t>
            </a:r>
            <a:r>
              <a:rPr lang="de-DE" sz="1800" err="1"/>
              <a:t>of</a:t>
            </a:r>
            <a:r>
              <a:rPr lang="de-DE" sz="1800"/>
              <a:t> </a:t>
            </a:r>
            <a:r>
              <a:rPr lang="de-DE" sz="1800" err="1"/>
              <a:t>something</a:t>
            </a:r>
            <a:r>
              <a:rPr lang="de-DE" sz="1800"/>
              <a:t> </a:t>
            </a:r>
            <a:r>
              <a:rPr lang="de-DE" sz="1800" err="1"/>
              <a:t>bigger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type="body" sz="quarter" idx="12"/>
          </p:nvPr>
        </p:nvSpPr>
        <p:spPr>
          <a:xfrm>
            <a:off x="758826" y="1724728"/>
            <a:ext cx="6121400" cy="3879202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800" err="1"/>
              <a:t>Largest</a:t>
            </a:r>
            <a:r>
              <a:rPr lang="de-DE" sz="1800"/>
              <a:t> </a:t>
            </a:r>
            <a:r>
              <a:rPr lang="de-DE" sz="1800" err="1"/>
              <a:t>industry</a:t>
            </a:r>
            <a:r>
              <a:rPr lang="de-DE" sz="1800"/>
              <a:t> </a:t>
            </a:r>
            <a:r>
              <a:rPr lang="de-DE" sz="1800" err="1"/>
              <a:t>association</a:t>
            </a:r>
            <a:r>
              <a:rPr lang="de-DE" sz="1800"/>
              <a:t> in Europe </a:t>
            </a:r>
            <a:br>
              <a:rPr lang="de-DE" sz="1800"/>
            </a:br>
            <a:r>
              <a:rPr lang="de-DE" sz="1800"/>
              <a:t>(3,500 </a:t>
            </a:r>
            <a:r>
              <a:rPr lang="de-DE" sz="1800" err="1"/>
              <a:t>members</a:t>
            </a:r>
            <a:r>
              <a:rPr lang="de-DE" sz="1800"/>
              <a:t>)</a:t>
            </a:r>
          </a:p>
          <a:p>
            <a:pPr lvl="1"/>
            <a:r>
              <a:rPr lang="en-US" sz="1600"/>
              <a:t>35 trade associations - Experts for product-specific topics</a:t>
            </a:r>
          </a:p>
          <a:p>
            <a:pPr lvl="1"/>
            <a:r>
              <a:rPr lang="en-US" sz="1600"/>
              <a:t>11 specialized departments - Consultation in all specific topics</a:t>
            </a:r>
          </a:p>
          <a:p>
            <a:pPr lvl="1"/>
            <a:r>
              <a:rPr lang="en-US" sz="1600"/>
              <a:t>6 regional subsidiaries in Germany</a:t>
            </a:r>
          </a:p>
          <a:p>
            <a:pPr lvl="1"/>
            <a:r>
              <a:rPr lang="en-US" sz="1600"/>
              <a:t>Offices in Brussels and Berlin - Exchange with political decision makers and key stakeholders</a:t>
            </a:r>
          </a:p>
          <a:p>
            <a:pPr lvl="1"/>
            <a:r>
              <a:rPr lang="en-US" sz="1600"/>
              <a:t>Foreign subsidiaries in Brazil, China, India, Japan, US, Austria, </a:t>
            </a:r>
            <a:r>
              <a:rPr lang="en-US" sz="1600" err="1"/>
              <a:t>BeNeLux</a:t>
            </a:r>
            <a:r>
              <a:rPr lang="en-US" sz="1600"/>
              <a:t>, Italy, Poland, Singapore;  On-site consultation and support</a:t>
            </a:r>
          </a:p>
          <a:p>
            <a:pPr lvl="1"/>
            <a:r>
              <a:rPr lang="en-US" sz="1600"/>
              <a:t>Working groups and forums - Cross-sectoral cooperation</a:t>
            </a:r>
          </a:p>
          <a:p>
            <a:pPr lvl="1"/>
            <a:r>
              <a:rPr lang="en-US" sz="1600"/>
              <a:t>Service companies </a:t>
            </a:r>
            <a:br>
              <a:rPr lang="en-US" sz="1600"/>
            </a:br>
            <a:r>
              <a:rPr lang="en-US" sz="1600"/>
              <a:t>(trade fair organizer, publishing house, insurance company etc.)</a:t>
            </a:r>
            <a:endParaRPr lang="de-DE" sz="1800"/>
          </a:p>
          <a:p>
            <a:endParaRPr lang="en-US" sz="180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400" y="4345923"/>
            <a:ext cx="123111" cy="2115964"/>
          </a:xfrm>
        </p:spPr>
        <p:txBody>
          <a:bodyPr/>
          <a:lstStyle/>
          <a:p>
            <a:r>
              <a:rPr lang="de-DE"/>
              <a:t>Image source: </a:t>
            </a:r>
            <a:r>
              <a:rPr lang="en-US"/>
              <a:t>Hans-Peter </a:t>
            </a:r>
            <a:r>
              <a:rPr lang="en-US" err="1"/>
              <a:t>Gauster</a:t>
            </a:r>
            <a:r>
              <a:rPr lang="en-US"/>
              <a:t> / </a:t>
            </a:r>
            <a:r>
              <a:rPr lang="en-US" err="1"/>
              <a:t>Unsplash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  <a:endParaRPr lang="en-GB"/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2008191" y="2932735"/>
            <a:ext cx="5590698" cy="42497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80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B5F4756-C090-50B5-E14E-725112E5A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5907C693-0294-BADB-076D-24B077BB5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4E6DEEF-370D-0054-1574-71913B53C322}"/>
              </a:ext>
            </a:extLst>
          </p:cNvPr>
          <p:cNvSpPr txBox="1"/>
          <p:nvPr/>
        </p:nvSpPr>
        <p:spPr>
          <a:xfrm>
            <a:off x="573655" y="6173787"/>
            <a:ext cx="171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658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www.vdma.eu</a:t>
            </a:r>
            <a:endParaRPr lang="en-US" b="1">
              <a:solidFill>
                <a:srgbClr val="006582"/>
              </a:solidFill>
            </a:endParaRPr>
          </a:p>
        </p:txBody>
      </p:sp>
      <p:pic>
        <p:nvPicPr>
          <p:cNvPr id="12" name="Grafik 11" descr="Ein Bild, das Schrift, Logo, Grafiken, Design enthält.  KI-generierte Inhalte können fehlerhaft sein.">
            <a:extLst>
              <a:ext uri="{FF2B5EF4-FFF2-40B4-BE49-F238E27FC236}">
                <a16:creationId xmlns:a16="http://schemas.microsoft.com/office/drawing/2014/main" id="{087FFE24-A96D-3931-D0F9-D2F3CB7066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62" y="1451699"/>
            <a:ext cx="1022532" cy="79189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9D4C45C-39BE-6B5E-2189-18EF23F47171}"/>
              </a:ext>
            </a:extLst>
          </p:cNvPr>
          <p:cNvSpPr txBox="1"/>
          <p:nvPr/>
        </p:nvSpPr>
        <p:spPr>
          <a:xfrm rot="1177645">
            <a:off x="7796981" y="430948"/>
            <a:ext cx="163215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>
                <a:solidFill>
                  <a:schemeClr val="accent1">
                    <a:lumMod val="10000"/>
                  </a:schemeClr>
                </a:solidFill>
              </a:rPr>
              <a:t>Update</a:t>
            </a:r>
          </a:p>
          <a:p>
            <a:pPr algn="ctr"/>
            <a:endParaRPr lang="de-DE">
              <a:solidFill>
                <a:schemeClr val="accent1">
                  <a:lumMod val="10000"/>
                </a:schemeClr>
              </a:solidFill>
            </a:endParaRPr>
          </a:p>
          <a:p>
            <a:pPr algn="ctr"/>
            <a:r>
              <a:rPr lang="de-DE">
                <a:solidFill>
                  <a:schemeClr val="accent1">
                    <a:lumMod val="10000"/>
                  </a:schemeClr>
                </a:solidFill>
              </a:rPr>
              <a:t>Bild</a:t>
            </a:r>
          </a:p>
          <a:p>
            <a:pPr algn="ctr"/>
            <a:endParaRPr lang="de-DE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19" name="Bildplatzhalter 18" descr="Ein Bild, das Flagge, draußen, Himmel, Text enthält.  KI-generierte Inhalte können fehlerhaft sein.">
            <a:extLst>
              <a:ext uri="{FF2B5EF4-FFF2-40B4-BE49-F238E27FC236}">
                <a16:creationId xmlns:a16="http://schemas.microsoft.com/office/drawing/2014/main" id="{AF69DED4-F632-5D9A-CCBE-B633AEEFC8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r="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235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5FF6B3-A643-95AB-ED15-6B091EA84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CD9010-B5FB-8C1D-11D8-E2AF36F8A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2</a:t>
            </a:fld>
            <a:r>
              <a:rPr lang="de-DE"/>
              <a:t> |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3E6F9CC-449C-94BF-2ED2-FDE8066734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68E6F7B-A5D7-BCD0-7DB5-EF574CF9A8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688" y="448855"/>
            <a:ext cx="123111" cy="6081793"/>
          </a:xfrm>
        </p:spPr>
        <p:txBody>
          <a:bodyPr/>
          <a:lstStyle/>
          <a:p>
            <a:r>
              <a:rPr lang="en-US"/>
              <a:t>Image Source: E-Ink, Audi, Mercedes, IEE, Samsung, VTT, </a:t>
            </a:r>
            <a:r>
              <a:rPr lang="en-US" err="1"/>
              <a:t>Ynvisible</a:t>
            </a:r>
            <a:r>
              <a:rPr lang="en-US"/>
              <a:t>, Henkel, </a:t>
            </a:r>
            <a:r>
              <a:rPr lang="en-US" err="1"/>
              <a:t>Metafas</a:t>
            </a:r>
            <a:r>
              <a:rPr lang="en-US"/>
              <a:t>, </a:t>
            </a:r>
            <a:r>
              <a:rPr lang="en-US" err="1"/>
              <a:t>Heliatek</a:t>
            </a:r>
            <a:r>
              <a:rPr lang="en-US"/>
              <a:t>, Dracula, Holst Center, </a:t>
            </a:r>
            <a:r>
              <a:rPr lang="en-US" err="1"/>
              <a:t>CeNTI</a:t>
            </a:r>
            <a:r>
              <a:rPr lang="en-US"/>
              <a:t>, Polar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9E79C03-4DEF-AA55-9FDC-083093D3CD56}"/>
              </a:ext>
            </a:extLst>
          </p:cNvPr>
          <p:cNvSpPr/>
          <p:nvPr/>
        </p:nvSpPr>
        <p:spPr>
          <a:xfrm>
            <a:off x="4211099" y="3925865"/>
            <a:ext cx="1217725" cy="12176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FFFFFF"/>
                </a:solidFill>
              </a:rPr>
              <a:t>White </a:t>
            </a:r>
            <a:r>
              <a:rPr lang="de-DE" sz="1400" err="1">
                <a:solidFill>
                  <a:srgbClr val="FFFFFF"/>
                </a:solidFill>
              </a:rPr>
              <a:t>Goods</a:t>
            </a: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EB780A5-CDE6-345D-89AA-7190011A873C}"/>
              </a:ext>
            </a:extLst>
          </p:cNvPr>
          <p:cNvSpPr/>
          <p:nvPr/>
        </p:nvSpPr>
        <p:spPr>
          <a:xfrm>
            <a:off x="9280248" y="3926661"/>
            <a:ext cx="1210071" cy="1216839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>
                <a:solidFill>
                  <a:srgbClr val="FFFFFF"/>
                </a:solidFill>
              </a:rPr>
              <a:t>Heaters</a:t>
            </a: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EDEF176-2619-8604-90EC-C3E35BECCFE0}"/>
              </a:ext>
            </a:extLst>
          </p:cNvPr>
          <p:cNvSpPr/>
          <p:nvPr/>
        </p:nvSpPr>
        <p:spPr>
          <a:xfrm>
            <a:off x="5483225" y="3922925"/>
            <a:ext cx="1213806" cy="1220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FFFFFF"/>
                </a:solidFill>
              </a:rPr>
              <a:t>NFC-Tag / IoT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D64B097-3736-B84F-F51E-71EC20A5ACD3}"/>
              </a:ext>
            </a:extLst>
          </p:cNvPr>
          <p:cNvSpPr/>
          <p:nvPr/>
        </p:nvSpPr>
        <p:spPr>
          <a:xfrm>
            <a:off x="9277957" y="2633013"/>
            <a:ext cx="1212362" cy="12166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FFFFFF"/>
                </a:solidFill>
              </a:rPr>
              <a:t>Smart Textiles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8676215C-BFF6-452C-B73C-E96429A56ACC}"/>
              </a:ext>
            </a:extLst>
          </p:cNvPr>
          <p:cNvSpPr/>
          <p:nvPr/>
        </p:nvSpPr>
        <p:spPr>
          <a:xfrm>
            <a:off x="9277685" y="1328824"/>
            <a:ext cx="1216108" cy="1223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err="1">
                <a:solidFill>
                  <a:srgbClr val="FFFFFF"/>
                </a:solidFill>
              </a:rPr>
              <a:t>Healthcare</a:t>
            </a:r>
            <a:r>
              <a:rPr lang="de-DE" sz="1400" b="1">
                <a:solidFill>
                  <a:srgbClr val="FFFFFF"/>
                </a:solidFill>
              </a:rPr>
              <a:t> and Wellness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8D94FAD-0D84-2A96-2456-4C7CBB7F49E2}"/>
              </a:ext>
            </a:extLst>
          </p:cNvPr>
          <p:cNvSpPr/>
          <p:nvPr/>
        </p:nvSpPr>
        <p:spPr>
          <a:xfrm>
            <a:off x="420428" y="1333500"/>
            <a:ext cx="1217872" cy="12218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Automotive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621FB73-8205-E72A-DB26-AEAEB28F1EC9}"/>
              </a:ext>
            </a:extLst>
          </p:cNvPr>
          <p:cNvSpPr/>
          <p:nvPr/>
        </p:nvSpPr>
        <p:spPr>
          <a:xfrm>
            <a:off x="419100" y="3926127"/>
            <a:ext cx="1217872" cy="12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FFFFFF"/>
                </a:solidFill>
              </a:rPr>
              <a:t>HMI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100B81A-0BF1-9974-EB45-60450D190681}"/>
              </a:ext>
            </a:extLst>
          </p:cNvPr>
          <p:cNvSpPr/>
          <p:nvPr/>
        </p:nvSpPr>
        <p:spPr>
          <a:xfrm>
            <a:off x="1682136" y="3925865"/>
            <a:ext cx="1217872" cy="12197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>
                <a:solidFill>
                  <a:srgbClr val="FFFFFF"/>
                </a:solidFill>
              </a:rPr>
              <a:t>Heaters</a:t>
            </a: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83580359-44B0-27B4-4031-36667A1C2A33}"/>
              </a:ext>
            </a:extLst>
          </p:cNvPr>
          <p:cNvSpPr/>
          <p:nvPr/>
        </p:nvSpPr>
        <p:spPr>
          <a:xfrm>
            <a:off x="2951806" y="1335815"/>
            <a:ext cx="1217872" cy="12168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>
                <a:solidFill>
                  <a:srgbClr val="FFFFFF"/>
                </a:solidFill>
              </a:rPr>
              <a:t>Consumer Electronics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2BC057B6-C305-F76E-AF89-92781F749F7E}"/>
              </a:ext>
            </a:extLst>
          </p:cNvPr>
          <p:cNvSpPr/>
          <p:nvPr/>
        </p:nvSpPr>
        <p:spPr>
          <a:xfrm>
            <a:off x="419101" y="2628577"/>
            <a:ext cx="1217872" cy="1219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400">
                <a:solidFill>
                  <a:srgbClr val="FFFFFF"/>
                </a:solidFill>
              </a:rPr>
              <a:t>Electronic </a:t>
            </a:r>
            <a:r>
              <a:rPr lang="de-DE" sz="1400" err="1">
                <a:solidFill>
                  <a:srgbClr val="FFFFFF"/>
                </a:solidFill>
              </a:rPr>
              <a:t>Ink</a:t>
            </a: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CC9CB49-AC20-039D-7C14-C12D983A3A50}"/>
              </a:ext>
            </a:extLst>
          </p:cNvPr>
          <p:cNvSpPr/>
          <p:nvPr/>
        </p:nvSpPr>
        <p:spPr>
          <a:xfrm>
            <a:off x="2950185" y="3925865"/>
            <a:ext cx="1214041" cy="12187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FFFFFF"/>
                </a:solidFill>
              </a:rPr>
              <a:t>Sensors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AF7EF17-57AA-4D68-BBA9-DC108F94688B}"/>
              </a:ext>
            </a:extLst>
          </p:cNvPr>
          <p:cNvGrpSpPr/>
          <p:nvPr/>
        </p:nvGrpSpPr>
        <p:grpSpPr>
          <a:xfrm>
            <a:off x="1682136" y="2629615"/>
            <a:ext cx="1218854" cy="1218485"/>
            <a:chOff x="1740303" y="1373669"/>
            <a:chExt cx="1230908" cy="1235499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5F268A34-BAF3-C2B1-75F0-2C861EDB0D0F}"/>
                </a:ext>
              </a:extLst>
            </p:cNvPr>
            <p:cNvSpPr/>
            <p:nvPr/>
          </p:nvSpPr>
          <p:spPr>
            <a:xfrm>
              <a:off x="1740303" y="1373669"/>
              <a:ext cx="1230908" cy="12354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F07D9F71-27F2-3ACA-753C-52198A7B5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186" y="1689034"/>
              <a:ext cx="1215757" cy="689134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43B915E-A2EE-9714-E863-8143CB1D75DF}"/>
              </a:ext>
            </a:extLst>
          </p:cNvPr>
          <p:cNvGrpSpPr/>
          <p:nvPr/>
        </p:nvGrpSpPr>
        <p:grpSpPr>
          <a:xfrm>
            <a:off x="419100" y="5221265"/>
            <a:ext cx="1219200" cy="1217635"/>
            <a:chOff x="1740828" y="3942736"/>
            <a:chExt cx="1232609" cy="1242256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67843261-38B4-3ED5-3C45-6E3E27197535}"/>
                </a:ext>
              </a:extLst>
            </p:cNvPr>
            <p:cNvSpPr/>
            <p:nvPr/>
          </p:nvSpPr>
          <p:spPr>
            <a:xfrm>
              <a:off x="1741238" y="3942736"/>
              <a:ext cx="1232199" cy="1242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E4B6A501-368C-0E97-2DF2-CEF8C3EB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828" y="4223075"/>
              <a:ext cx="1231688" cy="68913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124B52A-07A7-7D0C-82C6-38BBEBDB96FB}"/>
              </a:ext>
            </a:extLst>
          </p:cNvPr>
          <p:cNvGrpSpPr/>
          <p:nvPr/>
        </p:nvGrpSpPr>
        <p:grpSpPr>
          <a:xfrm>
            <a:off x="4216803" y="1334426"/>
            <a:ext cx="1217873" cy="1218274"/>
            <a:chOff x="4347551" y="5245002"/>
            <a:chExt cx="1242407" cy="1216885"/>
          </a:xfrm>
        </p:grpSpPr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A38BD4DA-E382-A4B4-E079-9052D043B338}"/>
                </a:ext>
              </a:extLst>
            </p:cNvPr>
            <p:cNvSpPr/>
            <p:nvPr/>
          </p:nvSpPr>
          <p:spPr>
            <a:xfrm>
              <a:off x="4347554" y="5245002"/>
              <a:ext cx="1242256" cy="12168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E83CD7B8-F2C6-C7C3-4062-73C13A6F0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551" y="5478051"/>
              <a:ext cx="1242407" cy="78367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BA85658-4741-EFC7-8CAA-CF21A98AB6BD}"/>
              </a:ext>
            </a:extLst>
          </p:cNvPr>
          <p:cNvGrpSpPr/>
          <p:nvPr/>
        </p:nvGrpSpPr>
        <p:grpSpPr>
          <a:xfrm>
            <a:off x="6741723" y="2629462"/>
            <a:ext cx="1221120" cy="1218638"/>
            <a:chOff x="5645197" y="5245002"/>
            <a:chExt cx="1271097" cy="1216885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345631FE-958E-EE68-E182-1C66A532C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23" y="5245002"/>
              <a:ext cx="1261981" cy="121688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30B5138-E2EA-C9CF-9261-CACBDFF0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5197" y="5478052"/>
              <a:ext cx="1271097" cy="78367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7ADFB8-56C1-D3E9-EE19-E8A9ECA49826}"/>
              </a:ext>
            </a:extLst>
          </p:cNvPr>
          <p:cNvGrpSpPr/>
          <p:nvPr/>
        </p:nvGrpSpPr>
        <p:grpSpPr>
          <a:xfrm>
            <a:off x="4211099" y="5219700"/>
            <a:ext cx="1217725" cy="1218274"/>
            <a:chOff x="3039457" y="1373669"/>
            <a:chExt cx="1240108" cy="1235499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A3BBA531-5009-5520-6331-025C262A66F7}"/>
                </a:ext>
              </a:extLst>
            </p:cNvPr>
            <p:cNvSpPr/>
            <p:nvPr/>
          </p:nvSpPr>
          <p:spPr>
            <a:xfrm>
              <a:off x="3039457" y="1373669"/>
              <a:ext cx="1238275" cy="12354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308022D7-D0B0-2EC1-2D82-4685DB193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9457" y="1607956"/>
              <a:ext cx="1240108" cy="829911"/>
            </a:xfrm>
            <a:prstGeom prst="rect">
              <a:avLst/>
            </a:prstGeom>
          </p:spPr>
        </p:pic>
      </p:grpSp>
      <p:sp>
        <p:nvSpPr>
          <p:cNvPr id="62" name="Rechteck 61">
            <a:extLst>
              <a:ext uri="{FF2B5EF4-FFF2-40B4-BE49-F238E27FC236}">
                <a16:creationId xmlns:a16="http://schemas.microsoft.com/office/drawing/2014/main" id="{CC838B90-AD40-A831-7128-73C9F6502772}"/>
              </a:ext>
            </a:extLst>
          </p:cNvPr>
          <p:cNvSpPr/>
          <p:nvPr/>
        </p:nvSpPr>
        <p:spPr>
          <a:xfrm>
            <a:off x="2953721" y="2630852"/>
            <a:ext cx="1210505" cy="12166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FFFFFF"/>
                </a:solidFill>
              </a:rPr>
              <a:t>OLED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9226C6F-4BCB-69B0-B870-FF337805A5D1}"/>
              </a:ext>
            </a:extLst>
          </p:cNvPr>
          <p:cNvGrpSpPr/>
          <p:nvPr/>
        </p:nvGrpSpPr>
        <p:grpSpPr>
          <a:xfrm>
            <a:off x="10532190" y="5222918"/>
            <a:ext cx="1215622" cy="1215982"/>
            <a:chOff x="8283013" y="2648233"/>
            <a:chExt cx="1229423" cy="1228741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85E780E-38DC-2B6E-E97A-B9EB4B79FE12}"/>
                </a:ext>
              </a:extLst>
            </p:cNvPr>
            <p:cNvSpPr/>
            <p:nvPr/>
          </p:nvSpPr>
          <p:spPr>
            <a:xfrm>
              <a:off x="8283695" y="2648233"/>
              <a:ext cx="1228741" cy="12287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5F9601CB-A7A8-E8CE-00A2-54A53ED0D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3013" y="2880982"/>
              <a:ext cx="1226587" cy="819860"/>
            </a:xfrm>
            <a:prstGeom prst="rect">
              <a:avLst/>
            </a:prstGeom>
          </p:spPr>
        </p:pic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1E7C8033-2553-D7AF-D0CC-1D2096C2976D}"/>
              </a:ext>
            </a:extLst>
          </p:cNvPr>
          <p:cNvSpPr/>
          <p:nvPr/>
        </p:nvSpPr>
        <p:spPr>
          <a:xfrm>
            <a:off x="8008628" y="1330831"/>
            <a:ext cx="1216108" cy="12218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>
                <a:solidFill>
                  <a:srgbClr val="FFFFFF"/>
                </a:solidFill>
              </a:rPr>
              <a:t>Smart Building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C140A3E-F19B-8833-4487-331C4F8A6856}"/>
              </a:ext>
            </a:extLst>
          </p:cNvPr>
          <p:cNvGrpSpPr/>
          <p:nvPr/>
        </p:nvGrpSpPr>
        <p:grpSpPr>
          <a:xfrm>
            <a:off x="8004403" y="2628900"/>
            <a:ext cx="1217725" cy="1218637"/>
            <a:chOff x="10862826" y="5233145"/>
            <a:chExt cx="1228742" cy="1228742"/>
          </a:xfrm>
        </p:grpSpPr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549DC1C2-4E61-F631-683B-FE05EA400F29}"/>
                </a:ext>
              </a:extLst>
            </p:cNvPr>
            <p:cNvSpPr/>
            <p:nvPr/>
          </p:nvSpPr>
          <p:spPr>
            <a:xfrm>
              <a:off x="10862826" y="5233145"/>
              <a:ext cx="1228742" cy="12287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4615252C-C31F-6B22-EC63-664767C6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64332" y="5467540"/>
              <a:ext cx="1225729" cy="759951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3DD0170-53E9-DDFC-CFC1-D42CFAECF423}"/>
              </a:ext>
            </a:extLst>
          </p:cNvPr>
          <p:cNvGrpSpPr/>
          <p:nvPr/>
        </p:nvGrpSpPr>
        <p:grpSpPr>
          <a:xfrm>
            <a:off x="8004403" y="3925865"/>
            <a:ext cx="1220333" cy="1218637"/>
            <a:chOff x="10865839" y="2652419"/>
            <a:chExt cx="1240396" cy="1233924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51E92EA2-09CF-1B0B-246D-9614A29C15C2}"/>
                </a:ext>
              </a:extLst>
            </p:cNvPr>
            <p:cNvSpPr/>
            <p:nvPr/>
          </p:nvSpPr>
          <p:spPr>
            <a:xfrm>
              <a:off x="10865839" y="2652419"/>
              <a:ext cx="1233924" cy="12339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C2C4E0E7-F888-C940-40F8-6F0B2C00B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709" y="2783239"/>
              <a:ext cx="1239526" cy="991621"/>
            </a:xfrm>
            <a:prstGeom prst="rect">
              <a:avLst/>
            </a:prstGeom>
          </p:spPr>
        </p:pic>
      </p:grpSp>
      <p:sp>
        <p:nvSpPr>
          <p:cNvPr id="71" name="Rechteck 70">
            <a:extLst>
              <a:ext uri="{FF2B5EF4-FFF2-40B4-BE49-F238E27FC236}">
                <a16:creationId xmlns:a16="http://schemas.microsoft.com/office/drawing/2014/main" id="{A524F07D-813D-EC52-75CD-A85DB390397D}"/>
              </a:ext>
            </a:extLst>
          </p:cNvPr>
          <p:cNvSpPr/>
          <p:nvPr/>
        </p:nvSpPr>
        <p:spPr>
          <a:xfrm>
            <a:off x="10533633" y="3924300"/>
            <a:ext cx="1216108" cy="121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FFFFFF"/>
                </a:solidFill>
              </a:rPr>
              <a:t>Health Patch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0B688F5E-51AA-9E72-4C11-0832AAB786AD}"/>
              </a:ext>
            </a:extLst>
          </p:cNvPr>
          <p:cNvSpPr/>
          <p:nvPr/>
        </p:nvSpPr>
        <p:spPr>
          <a:xfrm>
            <a:off x="5481608" y="1330830"/>
            <a:ext cx="1217725" cy="122187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>
                <a:solidFill>
                  <a:srgbClr val="FFFFFF"/>
                </a:solidFill>
              </a:rPr>
              <a:t>Smart </a:t>
            </a:r>
            <a:r>
              <a:rPr lang="de-DE" sz="1400" b="1" err="1">
                <a:solidFill>
                  <a:srgbClr val="FFFFFF"/>
                </a:solidFill>
              </a:rPr>
              <a:t>Packaging</a:t>
            </a:r>
            <a:endParaRPr lang="de-DE" sz="1400" b="1">
              <a:solidFill>
                <a:srgbClr val="FFFFFF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2AC3D51-53E8-B510-1C06-A2F4B9CF7ABE}"/>
              </a:ext>
            </a:extLst>
          </p:cNvPr>
          <p:cNvGrpSpPr/>
          <p:nvPr/>
        </p:nvGrpSpPr>
        <p:grpSpPr>
          <a:xfrm>
            <a:off x="5483509" y="5219700"/>
            <a:ext cx="1211162" cy="1218274"/>
            <a:chOff x="5651082" y="1371530"/>
            <a:chExt cx="1265212" cy="1225402"/>
          </a:xfrm>
        </p:grpSpPr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2A679A48-C52A-4E41-785F-B795A835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51082" y="1371530"/>
              <a:ext cx="1265212" cy="122540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E888B17-B31A-D054-77EB-03F0EABD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6697" y="1577707"/>
              <a:ext cx="1251447" cy="888363"/>
            </a:xfrm>
            <a:prstGeom prst="rect">
              <a:avLst/>
            </a:prstGeom>
          </p:spPr>
        </p:pic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8B7BA5E9-13B4-CDF9-E422-D494C5FF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87" y="580594"/>
            <a:ext cx="7713431" cy="557590"/>
          </a:xfrm>
        </p:spPr>
        <p:txBody>
          <a:bodyPr/>
          <a:lstStyle/>
          <a:p>
            <a:r>
              <a:rPr lang="de-DE"/>
              <a:t>Flexible and Printed Electronics in </a:t>
            </a:r>
            <a:r>
              <a:rPr lang="de-DE" err="1"/>
              <a:t>Everyday</a:t>
            </a:r>
            <a:r>
              <a:rPr lang="de-DE"/>
              <a:t> Life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3E603E2-3F97-8B36-6011-FC2E68250187}"/>
              </a:ext>
            </a:extLst>
          </p:cNvPr>
          <p:cNvGrpSpPr/>
          <p:nvPr/>
        </p:nvGrpSpPr>
        <p:grpSpPr>
          <a:xfrm>
            <a:off x="1685384" y="1333500"/>
            <a:ext cx="1217872" cy="1219200"/>
            <a:chOff x="428487" y="2655297"/>
            <a:chExt cx="1242256" cy="1221677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1D8EF6F-A734-9D94-45DF-FEC7733BAFCE}"/>
                </a:ext>
              </a:extLst>
            </p:cNvPr>
            <p:cNvSpPr/>
            <p:nvPr/>
          </p:nvSpPr>
          <p:spPr>
            <a:xfrm>
              <a:off x="428487" y="2655297"/>
              <a:ext cx="1242256" cy="12216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10" name="Picture 9" descr="The back of a car">
              <a:extLst>
                <a:ext uri="{FF2B5EF4-FFF2-40B4-BE49-F238E27FC236}">
                  <a16:creationId xmlns:a16="http://schemas.microsoft.com/office/drawing/2014/main" id="{1EC3F5E1-75F6-48FA-8981-E50F0111D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562" y="2767833"/>
              <a:ext cx="1221573" cy="998657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30A1F1F-6939-3E29-6DAC-4954DF7DEB05}"/>
              </a:ext>
            </a:extLst>
          </p:cNvPr>
          <p:cNvGrpSpPr/>
          <p:nvPr/>
        </p:nvGrpSpPr>
        <p:grpSpPr>
          <a:xfrm>
            <a:off x="9276814" y="5218614"/>
            <a:ext cx="1209870" cy="1220285"/>
            <a:chOff x="8286871" y="5245003"/>
            <a:chExt cx="1226889" cy="1216884"/>
          </a:xfrm>
        </p:grpSpPr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150C107F-BFB1-56B1-592E-E900353DE387}"/>
                </a:ext>
              </a:extLst>
            </p:cNvPr>
            <p:cNvSpPr/>
            <p:nvPr/>
          </p:nvSpPr>
          <p:spPr>
            <a:xfrm>
              <a:off x="8287198" y="5245003"/>
              <a:ext cx="1226562" cy="121688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8" name="Picture 27" descr="A person wearing a blue robe  Description automatically generated">
              <a:extLst>
                <a:ext uri="{FF2B5EF4-FFF2-40B4-BE49-F238E27FC236}">
                  <a16:creationId xmlns:a16="http://schemas.microsoft.com/office/drawing/2014/main" id="{CB1D8D2E-EB5F-18FF-2FE8-93B29DD5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6871" y="5429250"/>
              <a:ext cx="1226662" cy="841633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AA997BE-C871-BE5A-6968-465CDED2FDA5}"/>
              </a:ext>
            </a:extLst>
          </p:cNvPr>
          <p:cNvGrpSpPr/>
          <p:nvPr/>
        </p:nvGrpSpPr>
        <p:grpSpPr>
          <a:xfrm>
            <a:off x="10536940" y="1328824"/>
            <a:ext cx="1216108" cy="1223876"/>
            <a:chOff x="9561091" y="1365599"/>
            <a:chExt cx="1233925" cy="1233925"/>
          </a:xfrm>
        </p:grpSpPr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BE0BDE02-4B77-05ED-7D9A-E642F5AF3BB0}"/>
                </a:ext>
              </a:extLst>
            </p:cNvPr>
            <p:cNvSpPr/>
            <p:nvPr/>
          </p:nvSpPr>
          <p:spPr>
            <a:xfrm>
              <a:off x="9561091" y="1365599"/>
              <a:ext cx="1233925" cy="12339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31" name="Picture 30" descr="A person holding a phone in front of a baby crib  Description automatically generated">
              <a:extLst>
                <a:ext uri="{FF2B5EF4-FFF2-40B4-BE49-F238E27FC236}">
                  <a16:creationId xmlns:a16="http://schemas.microsoft.com/office/drawing/2014/main" id="{AC9635A4-786A-7490-A3FD-802B33E10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1091" y="1562733"/>
              <a:ext cx="1233925" cy="853493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07E9036-38D9-6B7E-6044-935BB7879723}"/>
              </a:ext>
            </a:extLst>
          </p:cNvPr>
          <p:cNvGrpSpPr/>
          <p:nvPr/>
        </p:nvGrpSpPr>
        <p:grpSpPr>
          <a:xfrm>
            <a:off x="6745118" y="1334064"/>
            <a:ext cx="1217725" cy="1218636"/>
            <a:chOff x="6973510" y="3945373"/>
            <a:chExt cx="1249739" cy="1222179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AD83F99-5B0A-8D18-F35D-1064B4B934BD}"/>
                </a:ext>
              </a:extLst>
            </p:cNvPr>
            <p:cNvSpPr/>
            <p:nvPr/>
          </p:nvSpPr>
          <p:spPr>
            <a:xfrm>
              <a:off x="6973510" y="3945373"/>
              <a:ext cx="1249739" cy="122217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B62F4F5-2BD2-FB9E-6F2C-CC6C99E7D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646" y="4136620"/>
              <a:ext cx="1249603" cy="83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FECE2D8-8D66-3FDE-A6AD-2E2D64D3DBA0}"/>
              </a:ext>
            </a:extLst>
          </p:cNvPr>
          <p:cNvGrpSpPr/>
          <p:nvPr/>
        </p:nvGrpSpPr>
        <p:grpSpPr>
          <a:xfrm>
            <a:off x="2950534" y="5219700"/>
            <a:ext cx="1213692" cy="1218765"/>
            <a:chOff x="3032269" y="3944446"/>
            <a:chExt cx="1250498" cy="1228741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0B095D8F-9D48-5CAA-F3AC-39B533818C13}"/>
                </a:ext>
              </a:extLst>
            </p:cNvPr>
            <p:cNvSpPr/>
            <p:nvPr/>
          </p:nvSpPr>
          <p:spPr>
            <a:xfrm>
              <a:off x="3033028" y="3944446"/>
              <a:ext cx="1249739" cy="12287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37" name="Picture 36" descr="A close-up of a map  Description automatically generated">
              <a:extLst>
                <a:ext uri="{FF2B5EF4-FFF2-40B4-BE49-F238E27FC236}">
                  <a16:creationId xmlns:a16="http://schemas.microsoft.com/office/drawing/2014/main" id="{426B9125-2F85-1FAF-C376-AA5598EA1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2269" y="4172565"/>
              <a:ext cx="1250498" cy="76318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8F73196-898D-298B-1AA7-737A3D0BEDC7}"/>
              </a:ext>
            </a:extLst>
          </p:cNvPr>
          <p:cNvGrpSpPr/>
          <p:nvPr/>
        </p:nvGrpSpPr>
        <p:grpSpPr>
          <a:xfrm>
            <a:off x="10535975" y="2628900"/>
            <a:ext cx="1212363" cy="1219200"/>
            <a:chOff x="9566735" y="3945374"/>
            <a:chExt cx="1242257" cy="1228742"/>
          </a:xfrm>
        </p:grpSpPr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EFF7A3E8-F08A-CECD-5EC9-E15A895DD9A4}"/>
                </a:ext>
              </a:extLst>
            </p:cNvPr>
            <p:cNvSpPr/>
            <p:nvPr/>
          </p:nvSpPr>
          <p:spPr>
            <a:xfrm>
              <a:off x="9566735" y="3945374"/>
              <a:ext cx="1242257" cy="1228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40" name="Picture 39" descr="A group of men in a locker room  Description automatically generated">
              <a:extLst>
                <a:ext uri="{FF2B5EF4-FFF2-40B4-BE49-F238E27FC236}">
                  <a16:creationId xmlns:a16="http://schemas.microsoft.com/office/drawing/2014/main" id="{38AEAE23-E768-917B-65FB-1CA29AD1C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9726" y="4136620"/>
              <a:ext cx="1238727" cy="933717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A98BA3B-D388-05A0-6BF1-C487B1004805}"/>
              </a:ext>
            </a:extLst>
          </p:cNvPr>
          <p:cNvGrpSpPr/>
          <p:nvPr/>
        </p:nvGrpSpPr>
        <p:grpSpPr>
          <a:xfrm>
            <a:off x="4218908" y="2633207"/>
            <a:ext cx="1212363" cy="1219523"/>
            <a:chOff x="4338945" y="2655297"/>
            <a:chExt cx="1238275" cy="1229102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5CF40607-105A-7CFB-7332-7DF305F46A6B}"/>
                </a:ext>
              </a:extLst>
            </p:cNvPr>
            <p:cNvSpPr/>
            <p:nvPr/>
          </p:nvSpPr>
          <p:spPr>
            <a:xfrm>
              <a:off x="4338945" y="2655297"/>
              <a:ext cx="1238275" cy="122910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57" name="Picture 56" descr="A screen with a blue and green design  Description automatically generated">
              <a:extLst>
                <a:ext uri="{FF2B5EF4-FFF2-40B4-BE49-F238E27FC236}">
                  <a16:creationId xmlns:a16="http://schemas.microsoft.com/office/drawing/2014/main" id="{F36485C6-EEDE-7144-B062-0C79586C3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4799" y="2761700"/>
              <a:ext cx="1230208" cy="1001806"/>
            </a:xfrm>
            <a:prstGeom prst="rect">
              <a:avLst/>
            </a:prstGeom>
          </p:spPr>
        </p:pic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F12B84C3-C186-77FF-F9C6-5005FCA39D51}"/>
              </a:ext>
            </a:extLst>
          </p:cNvPr>
          <p:cNvSpPr/>
          <p:nvPr/>
        </p:nvSpPr>
        <p:spPr>
          <a:xfrm>
            <a:off x="5472831" y="2618984"/>
            <a:ext cx="1214806" cy="12186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59" name="Picture 58" descr="A hand holding a blue and white card  Description automatically generated">
            <a:extLst>
              <a:ext uri="{FF2B5EF4-FFF2-40B4-BE49-F238E27FC236}">
                <a16:creationId xmlns:a16="http://schemas.microsoft.com/office/drawing/2014/main" id="{BF2569A8-02E5-9949-B94E-9702D0EEE57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219" y="2731706"/>
            <a:ext cx="1212418" cy="982431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E96DEA68-D4D3-D747-4562-BB94D401BE81}"/>
              </a:ext>
            </a:extLst>
          </p:cNvPr>
          <p:cNvGrpSpPr/>
          <p:nvPr/>
        </p:nvGrpSpPr>
        <p:grpSpPr>
          <a:xfrm>
            <a:off x="8004403" y="5218615"/>
            <a:ext cx="1209869" cy="1220285"/>
            <a:chOff x="7786912" y="-85581"/>
            <a:chExt cx="1233924" cy="1233924"/>
          </a:xfrm>
        </p:grpSpPr>
        <p:sp>
          <p:nvSpPr>
            <p:cNvPr id="95" name="Rechteck 32">
              <a:extLst>
                <a:ext uri="{FF2B5EF4-FFF2-40B4-BE49-F238E27FC236}">
                  <a16:creationId xmlns:a16="http://schemas.microsoft.com/office/drawing/2014/main" id="{7B5E2606-68D6-C65B-0503-B5FE4AF06557}"/>
                </a:ext>
              </a:extLst>
            </p:cNvPr>
            <p:cNvSpPr/>
            <p:nvPr/>
          </p:nvSpPr>
          <p:spPr>
            <a:xfrm>
              <a:off x="7786912" y="-85581"/>
              <a:ext cx="1233924" cy="12339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6E38CDE-9EC9-7119-BD85-6914EAAA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6914" y="104162"/>
              <a:ext cx="1228742" cy="888363"/>
            </a:xfrm>
            <a:prstGeom prst="rect">
              <a:avLst/>
            </a:prstGeom>
            <a:solidFill>
              <a:srgbClr val="FFBE6E"/>
            </a:solidFill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CB1C9C-2477-6D4F-02CC-96D141022833}"/>
              </a:ext>
            </a:extLst>
          </p:cNvPr>
          <p:cNvGrpSpPr/>
          <p:nvPr/>
        </p:nvGrpSpPr>
        <p:grpSpPr>
          <a:xfrm>
            <a:off x="1681883" y="5219700"/>
            <a:ext cx="1221373" cy="1219200"/>
            <a:chOff x="433789" y="5249472"/>
            <a:chExt cx="1242482" cy="121241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83FB74A-0705-B0DE-F06D-5DE7B949F46E}"/>
                </a:ext>
              </a:extLst>
            </p:cNvPr>
            <p:cNvSpPr/>
            <p:nvPr/>
          </p:nvSpPr>
          <p:spPr>
            <a:xfrm>
              <a:off x="434015" y="5249472"/>
              <a:ext cx="1242256" cy="12124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6B5EEEF-0B15-E867-26F1-EFD58CC72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433789" y="5325149"/>
              <a:ext cx="1242482" cy="1054317"/>
            </a:xfrm>
            <a:prstGeom prst="rect">
              <a:avLst/>
            </a:prstGeom>
          </p:spPr>
        </p:pic>
      </p:grpSp>
      <p:sp>
        <p:nvSpPr>
          <p:cNvPr id="8" name="Rechteck 34">
            <a:extLst>
              <a:ext uri="{FF2B5EF4-FFF2-40B4-BE49-F238E27FC236}">
                <a16:creationId xmlns:a16="http://schemas.microsoft.com/office/drawing/2014/main" id="{5337A02C-C0A9-3F28-CE47-929CF1FBB877}"/>
              </a:ext>
            </a:extLst>
          </p:cNvPr>
          <p:cNvSpPr/>
          <p:nvPr/>
        </p:nvSpPr>
        <p:spPr>
          <a:xfrm>
            <a:off x="6745692" y="3926662"/>
            <a:ext cx="1212362" cy="12168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sz="1400" kern="120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OPV</a:t>
            </a:r>
            <a:endParaRPr lang="en-US" sz="1100">
              <a:effectLst/>
            </a:endParaRPr>
          </a:p>
        </p:txBody>
      </p:sp>
      <p:sp>
        <p:nvSpPr>
          <p:cNvPr id="26" name="Rechteck 34">
            <a:extLst>
              <a:ext uri="{FF2B5EF4-FFF2-40B4-BE49-F238E27FC236}">
                <a16:creationId xmlns:a16="http://schemas.microsoft.com/office/drawing/2014/main" id="{2CD74AB1-A760-585C-CDEF-214F0F0BEBA9}"/>
              </a:ext>
            </a:extLst>
          </p:cNvPr>
          <p:cNvSpPr/>
          <p:nvPr/>
        </p:nvSpPr>
        <p:spPr>
          <a:xfrm>
            <a:off x="6748185" y="5222032"/>
            <a:ext cx="1209869" cy="12168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sz="1400">
                <a:solidFill>
                  <a:srgbClr val="FFFFFF"/>
                </a:solidFill>
                <a:cs typeface="Arial" panose="020B0604020202020204" pitchFamily="34" charset="0"/>
              </a:rPr>
              <a:t>I</a:t>
            </a:r>
            <a:r>
              <a:rPr lang="de-DE" sz="1400" kern="120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ndoor Sensors</a:t>
            </a:r>
            <a:endParaRPr lang="en-US" sz="11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11813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8E5553AD-2457-CF00-BF55-C3405A6BA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 b="2460"/>
          <a:stretch/>
        </p:blipFill>
        <p:spPr bwMode="gray">
          <a:xfrm>
            <a:off x="7392196" y="3180122"/>
            <a:ext cx="4808537" cy="3448118"/>
          </a:xfrm>
          <a:prstGeom prst="rect">
            <a:avLst/>
          </a:prstGeom>
          <a:solidFill>
            <a:srgbClr val="F2F2F2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8351" y="623372"/>
            <a:ext cx="6097500" cy="348178"/>
          </a:xfrm>
        </p:spPr>
        <p:txBody>
          <a:bodyPr/>
          <a:lstStyle/>
          <a:p>
            <a:r>
              <a:rPr lang="de-DE"/>
              <a:t>OE-A </a:t>
            </a:r>
            <a:r>
              <a:rPr lang="de-DE" err="1"/>
              <a:t>within</a:t>
            </a:r>
            <a:r>
              <a:rPr lang="de-DE"/>
              <a:t> VDMA: ESB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776056" y="1400136"/>
            <a:ext cx="6013595" cy="4057689"/>
          </a:xfrm>
        </p:spPr>
        <p:txBody>
          <a:bodyPr/>
          <a:lstStyle/>
          <a:p>
            <a:r>
              <a:rPr lang="de-DE" sz="1800"/>
              <a:t>OE-A </a:t>
            </a:r>
            <a:r>
              <a:rPr lang="de-DE" sz="1800" err="1"/>
              <a:t>is</a:t>
            </a:r>
            <a:r>
              <a:rPr lang="de-DE" sz="1800"/>
              <a:t> an </a:t>
            </a:r>
            <a:r>
              <a:rPr lang="de-DE" sz="1800" err="1"/>
              <a:t>associated</a:t>
            </a:r>
            <a:r>
              <a:rPr lang="de-DE" sz="1800"/>
              <a:t> </a:t>
            </a:r>
            <a:r>
              <a:rPr lang="de-DE" sz="1800" err="1"/>
              <a:t>group</a:t>
            </a:r>
            <a:r>
              <a:rPr lang="de-DE" sz="1800"/>
              <a:t> </a:t>
            </a:r>
            <a:r>
              <a:rPr lang="de-DE" sz="1800" err="1"/>
              <a:t>within</a:t>
            </a:r>
            <a:r>
              <a:rPr lang="de-DE" sz="1800"/>
              <a:t> </a:t>
            </a:r>
            <a:r>
              <a:rPr lang="de-DE" sz="1800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VDMA ESB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600"/>
              <a:t>(</a:t>
            </a:r>
            <a:r>
              <a:rPr lang="en-US" sz="1600"/>
              <a:t>Electronics, Solar and Battery Production</a:t>
            </a:r>
            <a:r>
              <a:rPr lang="de-DE" sz="1600"/>
              <a:t>)</a:t>
            </a:r>
          </a:p>
          <a:p>
            <a:endParaRPr lang="de-DE" sz="1600"/>
          </a:p>
          <a:p>
            <a:pPr marL="0" lvl="1" indent="0">
              <a:spcBef>
                <a:spcPts val="0"/>
              </a:spcBef>
              <a:buNone/>
            </a:pPr>
            <a:r>
              <a:rPr lang="en-US" sz="1600" b="1"/>
              <a:t>Three sector groups:</a:t>
            </a:r>
          </a:p>
          <a:p>
            <a:pPr marL="285750" lvl="3" indent="-196850">
              <a:spcBef>
                <a:spcPts val="0"/>
              </a:spcBef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 err="1"/>
              <a:t>Productronic</a:t>
            </a:r>
            <a:endParaRPr lang="en-US" sz="1600"/>
          </a:p>
          <a:p>
            <a:pPr marL="285750" lvl="3" indent="-196850">
              <a:spcBef>
                <a:spcPts val="0"/>
              </a:spcBef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/>
              <a:t>Battery production</a:t>
            </a:r>
          </a:p>
          <a:p>
            <a:pPr marL="285750" lvl="3" indent="-196850">
              <a:spcBef>
                <a:spcPts val="0"/>
              </a:spcBef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/>
              <a:t>Photovoltaic-Production Equipment (PV)</a:t>
            </a:r>
          </a:p>
          <a:p>
            <a:pPr marL="285750" lvl="1" indent="-285750">
              <a:spcBef>
                <a:spcPts val="0"/>
              </a:spcBef>
              <a:buClr>
                <a:srgbClr val="F49100"/>
              </a:buClr>
              <a:buSzPct val="90000"/>
            </a:pPr>
            <a:endParaRPr lang="de-DE" sz="1600"/>
          </a:p>
          <a:p>
            <a:pPr marL="0" lvl="1" indent="0">
              <a:spcBef>
                <a:spcPts val="0"/>
              </a:spcBef>
              <a:buNone/>
            </a:pPr>
            <a:r>
              <a:rPr lang="de-DE" sz="1600" b="1"/>
              <a:t>Associated </a:t>
            </a:r>
            <a:r>
              <a:rPr lang="de-DE" sz="1600" b="1" err="1"/>
              <a:t>group</a:t>
            </a:r>
            <a:r>
              <a:rPr lang="de-DE" sz="1600" b="1"/>
              <a:t>:</a:t>
            </a:r>
          </a:p>
          <a:p>
            <a:pPr marL="285750" lvl="3" indent="-196850">
              <a:spcBef>
                <a:spcPts val="0"/>
              </a:spcBef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de-DE" sz="1600"/>
              <a:t>OE-A</a:t>
            </a:r>
          </a:p>
          <a:p>
            <a:pPr marL="0" lvl="1" indent="0">
              <a:spcBef>
                <a:spcPts val="0"/>
              </a:spcBef>
              <a:buNone/>
            </a:pPr>
            <a:endParaRPr lang="de-DE" sz="1600"/>
          </a:p>
          <a:p>
            <a:pPr marL="0" lvl="1" indent="0">
              <a:spcBef>
                <a:spcPts val="0"/>
              </a:spcBef>
              <a:buNone/>
            </a:pPr>
            <a:r>
              <a:rPr lang="de-DE" sz="1600" b="1"/>
              <a:t>Joint </a:t>
            </a:r>
            <a:r>
              <a:rPr lang="de-DE" sz="1600" b="1" err="1"/>
              <a:t>activities</a:t>
            </a:r>
            <a:r>
              <a:rPr lang="de-DE" sz="1600" b="1"/>
              <a:t>:</a:t>
            </a:r>
          </a:p>
          <a:p>
            <a:pPr marL="285750" lvl="3" indent="-196850">
              <a:spcBef>
                <a:spcPts val="0"/>
              </a:spcBef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de-DE" sz="1600"/>
              <a:t>OE-A Working Group Hybrid Systems</a:t>
            </a:r>
          </a:p>
          <a:p>
            <a:pPr marL="285750" lvl="3" indent="-196850">
              <a:spcBef>
                <a:spcPts val="0"/>
              </a:spcBef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de-DE" sz="1600" err="1"/>
              <a:t>Productronica</a:t>
            </a:r>
            <a:endParaRPr lang="de-DE" sz="1600"/>
          </a:p>
          <a:p>
            <a:pPr marL="285750" lvl="3" indent="-196850">
              <a:spcBef>
                <a:spcPts val="0"/>
              </a:spcBef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de-DE" sz="1600"/>
              <a:t>PV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0AF68AE-BFD1-5075-413B-963AE18E2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6558DFC4-14CD-D578-F0FF-655575FB8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6B108F5-7096-DAD0-DBCF-776FF4339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/>
        </p:blipFill>
        <p:spPr>
          <a:xfrm>
            <a:off x="7392988" y="-2201"/>
            <a:ext cx="4806950" cy="3335336"/>
          </a:xfrm>
          <a:prstGeom prst="rect">
            <a:avLst/>
          </a:prstGeom>
        </p:spPr>
      </p:pic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07C7A7E7-E5CA-37C1-CD7A-62C8EFF47B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00" y="3839374"/>
            <a:ext cx="123111" cy="2622513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dirty="0"/>
              <a:t>source</a:t>
            </a:r>
            <a:r>
              <a:rPr lang="de-DE"/>
              <a:t>: </a:t>
            </a:r>
            <a:r>
              <a:rPr lang="de-DE" dirty="0"/>
              <a:t>ASMPT,  </a:t>
            </a:r>
            <a:r>
              <a:rPr lang="de-DE"/>
              <a:t>Foto von Chelsea auf </a:t>
            </a:r>
            <a:r>
              <a:rPr lang="de-DE" err="1"/>
              <a:t>Unsplash</a:t>
            </a:r>
            <a:r>
              <a:rPr lang="de-DE"/>
              <a:t>;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68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804B275-1C43-464A-8DE7-1C358DE44D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A2B468-B62F-4FE2-9952-E924E66C18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8181" y="6679877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21</a:t>
            </a:fld>
            <a:r>
              <a:rPr lang="de-DE"/>
              <a:t> |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CDC9358-863E-485E-BCF8-5EA97C7075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9458" y="4288421"/>
            <a:ext cx="1582680" cy="1208223"/>
          </a:xfrm>
        </p:spPr>
        <p:txBody>
          <a:bodyPr/>
          <a:lstStyle/>
          <a:p>
            <a:r>
              <a:rPr lang="en-US" sz="1050"/>
              <a:t>Karen Strauch</a:t>
            </a:r>
          </a:p>
          <a:p>
            <a:r>
              <a:rPr lang="en-US" sz="1050"/>
              <a:t>Member Services</a:t>
            </a:r>
          </a:p>
          <a:p>
            <a:endParaRPr lang="en-US" sz="1050"/>
          </a:p>
          <a:p>
            <a:r>
              <a:rPr lang="en-US" sz="1050"/>
              <a:t>+49 (0) 69 66 03-18 78</a:t>
            </a:r>
            <a:br>
              <a:rPr lang="en-US" sz="1050"/>
            </a:br>
            <a:r>
              <a:rPr lang="en-US" sz="1050">
                <a:hlinkClick r:id="rId2"/>
              </a:rPr>
              <a:t>karen.strauch@oe-a.org</a:t>
            </a:r>
            <a:endParaRPr lang="en-US" sz="1050"/>
          </a:p>
          <a:p>
            <a:endParaRPr lang="de-DE" sz="105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B2A77A7-BD09-477E-A37C-14558B657A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400" y="3936940"/>
            <a:ext cx="123111" cy="1598194"/>
          </a:xfrm>
        </p:spPr>
        <p:txBody>
          <a:bodyPr/>
          <a:lstStyle/>
          <a:p>
            <a:endParaRPr lang="de-DE"/>
          </a:p>
        </p:txBody>
      </p:sp>
      <p:sp>
        <p:nvSpPr>
          <p:cNvPr id="34" name="Titel 9">
            <a:extLst>
              <a:ext uri="{FF2B5EF4-FFF2-40B4-BE49-F238E27FC236}">
                <a16:creationId xmlns:a16="http://schemas.microsoft.com/office/drawing/2014/main" id="{417A9259-4E7D-4A65-B5E9-D9CDB689082D}"/>
              </a:ext>
            </a:extLst>
          </p:cNvPr>
          <p:cNvSpPr txBox="1">
            <a:spLocks/>
          </p:cNvSpPr>
          <p:nvPr/>
        </p:nvSpPr>
        <p:spPr>
          <a:xfrm>
            <a:off x="730250" y="604322"/>
            <a:ext cx="3872433" cy="522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OE-A</a:t>
            </a:r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457B3F6A-BA6B-4D43-A110-DC702E154706}"/>
              </a:ext>
            </a:extLst>
          </p:cNvPr>
          <p:cNvSpPr txBox="1">
            <a:spLocks/>
          </p:cNvSpPr>
          <p:nvPr/>
        </p:nvSpPr>
        <p:spPr bwMode="gray">
          <a:xfrm>
            <a:off x="2256324" y="1905495"/>
            <a:ext cx="1513367" cy="10954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/>
              <a:t>Dr. Klaus Hecker</a:t>
            </a:r>
          </a:p>
          <a:p>
            <a:r>
              <a:rPr lang="de-DE" sz="1050"/>
              <a:t>Managing </a:t>
            </a:r>
            <a:r>
              <a:rPr lang="de-DE" sz="1050" err="1"/>
              <a:t>Director</a:t>
            </a:r>
            <a:endParaRPr lang="de-DE" sz="1050"/>
          </a:p>
          <a:p>
            <a:endParaRPr lang="de-DE" sz="1050"/>
          </a:p>
          <a:p>
            <a:r>
              <a:rPr lang="de-DE" sz="1050"/>
              <a:t>+49 (0) 69 66 03-13 36</a:t>
            </a:r>
            <a:br>
              <a:rPr lang="de-DE" sz="1050"/>
            </a:br>
            <a:r>
              <a:rPr lang="de-DE" sz="1050">
                <a:hlinkClick r:id="rId3"/>
              </a:rPr>
              <a:t>klaus.hecker@oe-a.org</a:t>
            </a:r>
            <a:endParaRPr lang="de-DE" sz="1050"/>
          </a:p>
        </p:txBody>
      </p:sp>
      <p:sp>
        <p:nvSpPr>
          <p:cNvPr id="37" name="Textplatzhalter 13">
            <a:extLst>
              <a:ext uri="{FF2B5EF4-FFF2-40B4-BE49-F238E27FC236}">
                <a16:creationId xmlns:a16="http://schemas.microsoft.com/office/drawing/2014/main" id="{1EB38BCB-29EE-4A01-893A-42958FA951FE}"/>
              </a:ext>
            </a:extLst>
          </p:cNvPr>
          <p:cNvSpPr txBox="1">
            <a:spLocks/>
          </p:cNvSpPr>
          <p:nvPr/>
        </p:nvSpPr>
        <p:spPr bwMode="gray">
          <a:xfrm>
            <a:off x="9559045" y="1904425"/>
            <a:ext cx="2279100" cy="1102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1050"/>
              <a:t>Raswanth Sendhil Sasikala </a:t>
            </a:r>
            <a:r>
              <a:rPr lang="en-US" sz="1050"/>
              <a:t>Roadmap &amp; Working Groups</a:t>
            </a:r>
          </a:p>
          <a:p>
            <a:endParaRPr lang="en-US" sz="1050"/>
          </a:p>
          <a:p>
            <a:r>
              <a:rPr lang="en-US" sz="1050"/>
              <a:t>+49 (0) 69 66 03-18 56</a:t>
            </a:r>
            <a:br>
              <a:rPr lang="en-US" sz="1050"/>
            </a:br>
            <a:r>
              <a:rPr lang="nn-NO" sz="1050">
                <a:hlinkClick r:id="rId4"/>
              </a:rPr>
              <a:t>raswanth.sendhilsasikala@oe-a.org</a:t>
            </a:r>
            <a:r>
              <a:rPr lang="nn-NO" sz="1050"/>
              <a:t>  </a:t>
            </a:r>
            <a:endParaRPr lang="en-US" sz="1050"/>
          </a:p>
        </p:txBody>
      </p:sp>
      <p:sp>
        <p:nvSpPr>
          <p:cNvPr id="38" name="Textplatzhalter 14">
            <a:extLst>
              <a:ext uri="{FF2B5EF4-FFF2-40B4-BE49-F238E27FC236}">
                <a16:creationId xmlns:a16="http://schemas.microsoft.com/office/drawing/2014/main" id="{5E436134-D584-41AE-995D-7A5C92153FF2}"/>
              </a:ext>
            </a:extLst>
          </p:cNvPr>
          <p:cNvSpPr txBox="1">
            <a:spLocks/>
          </p:cNvSpPr>
          <p:nvPr/>
        </p:nvSpPr>
        <p:spPr bwMode="gray">
          <a:xfrm>
            <a:off x="5811705" y="1904425"/>
            <a:ext cx="1639675" cy="1102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/>
              <a:t>Isabella Treser</a:t>
            </a:r>
          </a:p>
          <a:p>
            <a:r>
              <a:rPr lang="de-DE" sz="1050"/>
              <a:t>Press &amp; Public Relations</a:t>
            </a:r>
          </a:p>
          <a:p>
            <a:endParaRPr lang="de-DE" sz="1050"/>
          </a:p>
          <a:p>
            <a:r>
              <a:rPr lang="de-DE" sz="1050"/>
              <a:t>+49 (0) 69 66 03-18 96</a:t>
            </a:r>
            <a:br>
              <a:rPr lang="de-DE" sz="1050"/>
            </a:br>
            <a:r>
              <a:rPr lang="de-DE" sz="1050">
                <a:hlinkClick r:id="rId5"/>
              </a:rPr>
              <a:t>isabella.treser@oe-a.org</a:t>
            </a:r>
            <a:endParaRPr lang="de-DE" sz="1050"/>
          </a:p>
        </p:txBody>
      </p:sp>
      <p:pic>
        <p:nvPicPr>
          <p:cNvPr id="20" name="Grafik 19" descr="Ein Bild, das Mann, Person, Anzug, Kleidung enthält.  Automatisch generierte Beschreibung">
            <a:extLst>
              <a:ext uri="{FF2B5EF4-FFF2-40B4-BE49-F238E27FC236}">
                <a16:creationId xmlns:a16="http://schemas.microsoft.com/office/drawing/2014/main" id="{9AF99D57-9923-4673-B255-60EDD2A1D2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076771" y="1906595"/>
            <a:ext cx="950225" cy="1213375"/>
          </a:xfrm>
          <a:prstGeom prst="rect">
            <a:avLst/>
          </a:prstGeom>
        </p:spPr>
      </p:pic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E5700655-405A-47E6-8EEB-A59179352D6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195203" y="6679877"/>
            <a:ext cx="460062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539F82-3B4B-BF70-146B-6F58E90591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680" y="1904425"/>
            <a:ext cx="950225" cy="1209078"/>
          </a:xfrm>
          <a:prstGeom prst="rect">
            <a:avLst/>
          </a:prstGeom>
        </p:spPr>
      </p:pic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E2386280-0A2A-F960-852C-3D54F5C2B11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257" y="4287566"/>
            <a:ext cx="949127" cy="1209078"/>
          </a:xfrm>
        </p:spPr>
      </p:pic>
      <p:pic>
        <p:nvPicPr>
          <p:cNvPr id="4" name="Picture 4" descr="Profilfoto von RASWANTH SENDHIL SASIKALA">
            <a:extLst>
              <a:ext uri="{FF2B5EF4-FFF2-40B4-BE49-F238E27FC236}">
                <a16:creationId xmlns:a16="http://schemas.microsoft.com/office/drawing/2014/main" id="{0014BB09-D39F-8B05-4E10-C77063F8441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386257" y="1911747"/>
            <a:ext cx="943460" cy="120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1B29BE2B-199A-03C4-51EA-5209768FE105}"/>
              </a:ext>
            </a:extLst>
          </p:cNvPr>
          <p:cNvSpPr txBox="1">
            <a:spLocks/>
          </p:cNvSpPr>
          <p:nvPr/>
        </p:nvSpPr>
        <p:spPr bwMode="gray">
          <a:xfrm>
            <a:off x="2256324" y="4288421"/>
            <a:ext cx="1776180" cy="120822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Alice Persichetti</a:t>
            </a:r>
            <a:br>
              <a:rPr lang="en-US" sz="1050"/>
            </a:br>
            <a:r>
              <a:rPr lang="en-US" sz="1050"/>
              <a:t>Press &amp; Public Relations</a:t>
            </a:r>
            <a:br>
              <a:rPr lang="en-US" sz="1050"/>
            </a:br>
            <a:br>
              <a:rPr lang="en-US" sz="1050"/>
            </a:br>
            <a:r>
              <a:rPr lang="en-US" sz="1050"/>
              <a:t>+49 (0) 69 66 03-19 71</a:t>
            </a:r>
            <a:br>
              <a:rPr lang="en-US" sz="1050"/>
            </a:br>
            <a:r>
              <a:rPr lang="en-US" sz="1050">
                <a:hlinkClick r:id="rId10"/>
              </a:rPr>
              <a:t>alice.persichetti@oe-a.org </a:t>
            </a:r>
            <a:endParaRPr lang="en-US" sz="1050"/>
          </a:p>
          <a:p>
            <a:endParaRPr lang="de-DE" sz="105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D340AD-0F65-A7A6-C367-42AF13A8CC4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659" y="4222454"/>
            <a:ext cx="956350" cy="1199968"/>
          </a:xfrm>
          <a:prstGeom prst="rect">
            <a:avLst/>
          </a:prstGeom>
        </p:spPr>
      </p:pic>
      <p:pic>
        <p:nvPicPr>
          <p:cNvPr id="12" name="Grafik 11" descr="Ein Bild, das Person, Kleidung, Menschliches Gesicht, Porträt enthält.  KI-generierte Inhalte können fehlerhaft sein.">
            <a:extLst>
              <a:ext uri="{FF2B5EF4-FFF2-40B4-BE49-F238E27FC236}">
                <a16:creationId xmlns:a16="http://schemas.microsoft.com/office/drawing/2014/main" id="{7C55F93A-5075-CFF6-6320-0CBA83882F2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0"/>
          <a:stretch>
            <a:fillRect/>
          </a:stretch>
        </p:blipFill>
        <p:spPr>
          <a:xfrm>
            <a:off x="4658219" y="4219459"/>
            <a:ext cx="957600" cy="1208223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099C36A-CB0C-6D48-81ED-E643078CEA82}"/>
              </a:ext>
            </a:extLst>
          </p:cNvPr>
          <p:cNvSpPr txBox="1">
            <a:spLocks/>
          </p:cNvSpPr>
          <p:nvPr/>
        </p:nvSpPr>
        <p:spPr bwMode="gray">
          <a:xfrm>
            <a:off x="5820353" y="4340737"/>
            <a:ext cx="1988623" cy="1102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/>
              <a:t>Patricia Seizer</a:t>
            </a:r>
          </a:p>
          <a:p>
            <a:r>
              <a:rPr lang="en-US" sz="1050"/>
              <a:t>OE-A Meetings &amp; Events </a:t>
            </a:r>
          </a:p>
          <a:p>
            <a:endParaRPr lang="de-DE" sz="1050"/>
          </a:p>
          <a:p>
            <a:r>
              <a:rPr lang="de-DE" sz="1050"/>
              <a:t>+49 (0) 69 66 03-11 61</a:t>
            </a:r>
            <a:br>
              <a:rPr lang="de-DE" sz="1050"/>
            </a:br>
            <a:r>
              <a:rPr lang="de-DE" sz="1050">
                <a:hlinkClick r:id="rId13"/>
              </a:rPr>
              <a:t>patricia.seizer@oe-a.org</a:t>
            </a:r>
            <a:endParaRPr lang="de-DE" sz="1050"/>
          </a:p>
        </p:txBody>
      </p:sp>
    </p:spTree>
    <p:extLst>
      <p:ext uri="{BB962C8B-B14F-4D97-AF65-F5344CB8AC3E}">
        <p14:creationId xmlns:p14="http://schemas.microsoft.com/office/powerpoint/2010/main" val="240276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1122" y="623372"/>
            <a:ext cx="4318228" cy="738664"/>
          </a:xfrm>
        </p:spPr>
        <p:txBody>
          <a:bodyPr/>
          <a:lstStyle/>
          <a:p>
            <a:r>
              <a:rPr lang="de-DE"/>
              <a:t>OE-A - </a:t>
            </a:r>
            <a:r>
              <a:rPr lang="de-DE" err="1"/>
              <a:t>Overview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5721124" y="1400174"/>
            <a:ext cx="5173890" cy="4057651"/>
          </a:xfrm>
        </p:spPr>
        <p:txBody>
          <a:bodyPr/>
          <a:lstStyle/>
          <a:p>
            <a:r>
              <a:rPr lang="en-US" sz="1800">
                <a:latin typeface="Arial" charset="0"/>
              </a:rPr>
              <a:t>The 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largest industry association </a:t>
            </a:r>
            <a:r>
              <a:rPr lang="en-US" sz="1800">
                <a:latin typeface="Arial" charset="0"/>
              </a:rPr>
              <a:t>for flexible and printed electronics, driven by around 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180 international members</a:t>
            </a:r>
          </a:p>
          <a:p>
            <a:r>
              <a:rPr lang="de-DE" sz="1800">
                <a:solidFill>
                  <a:srgbClr val="006582"/>
                </a:solidFill>
                <a:latin typeface="Arial" charset="0"/>
              </a:rPr>
              <a:t>OE-A </a:t>
            </a:r>
            <a:r>
              <a:rPr lang="de-DE" sz="1800" err="1">
                <a:solidFill>
                  <a:srgbClr val="006582"/>
                </a:solidFill>
                <a:latin typeface="Arial" charset="0"/>
              </a:rPr>
              <a:t>is</a:t>
            </a:r>
            <a:r>
              <a:rPr lang="de-DE" sz="1800">
                <a:solidFill>
                  <a:srgbClr val="006582"/>
                </a:solidFill>
                <a:latin typeface="Arial" charset="0"/>
              </a:rPr>
              <a:t> a </a:t>
            </a:r>
            <a:r>
              <a:rPr lang="de-DE" sz="1800" err="1">
                <a:solidFill>
                  <a:srgbClr val="006582"/>
                </a:solidFill>
                <a:latin typeface="Arial" charset="0"/>
              </a:rPr>
              <a:t>working</a:t>
            </a:r>
            <a:r>
              <a:rPr lang="de-DE" sz="1800">
                <a:solidFill>
                  <a:srgbClr val="006582"/>
                </a:solidFill>
                <a:latin typeface="Arial" charset="0"/>
              </a:rPr>
              <a:t> </a:t>
            </a:r>
            <a:r>
              <a:rPr lang="de-DE" sz="1800" err="1">
                <a:solidFill>
                  <a:srgbClr val="006582"/>
                </a:solidFill>
                <a:latin typeface="Arial" charset="0"/>
              </a:rPr>
              <a:t>group</a:t>
            </a:r>
            <a:r>
              <a:rPr lang="de-DE" sz="1800">
                <a:solidFill>
                  <a:srgbClr val="006582"/>
                </a:solidFill>
                <a:latin typeface="Arial" charset="0"/>
              </a:rPr>
              <a:t> </a:t>
            </a:r>
            <a:r>
              <a:rPr lang="de-DE" sz="1800" err="1">
                <a:solidFill>
                  <a:srgbClr val="006582"/>
                </a:solidFill>
                <a:latin typeface="Arial" charset="0"/>
              </a:rPr>
              <a:t>within</a:t>
            </a:r>
            <a:r>
              <a:rPr lang="de-DE" sz="1800">
                <a:solidFill>
                  <a:srgbClr val="006582"/>
                </a:solidFill>
                <a:latin typeface="Arial" charset="0"/>
              </a:rPr>
              <a:t> VDMA</a:t>
            </a:r>
            <a:endParaRPr lang="en-US" sz="1800">
              <a:solidFill>
                <a:srgbClr val="006582"/>
              </a:solidFill>
              <a:latin typeface="Arial" charset="0"/>
            </a:endParaRPr>
          </a:p>
          <a:p>
            <a:endParaRPr lang="en-US" sz="1800">
              <a:latin typeface="Arial" charset="0"/>
            </a:endParaRPr>
          </a:p>
          <a:p>
            <a:r>
              <a:rPr lang="en-US" sz="1600">
                <a:latin typeface="Arial" charset="0"/>
              </a:rPr>
              <a:t>Our members represent the </a:t>
            </a:r>
            <a:r>
              <a:rPr lang="en-US" sz="1600">
                <a:solidFill>
                  <a:schemeClr val="tx1"/>
                </a:solidFill>
                <a:latin typeface="Arial" charset="0"/>
              </a:rPr>
              <a:t>entire value chain:</a:t>
            </a:r>
          </a:p>
          <a:p>
            <a:pPr lvl="1"/>
            <a:r>
              <a:rPr lang="en-US" sz="1600">
                <a:latin typeface="Arial" charset="0"/>
              </a:rPr>
              <a:t>End-users</a:t>
            </a:r>
          </a:p>
          <a:p>
            <a:pPr lvl="1"/>
            <a:r>
              <a:rPr lang="en-US" sz="1600">
                <a:latin typeface="Arial" charset="0"/>
              </a:rPr>
              <a:t>Producers &amp; system integrators</a:t>
            </a:r>
          </a:p>
          <a:p>
            <a:pPr lvl="1"/>
            <a:r>
              <a:rPr lang="en-US" sz="1600">
                <a:latin typeface="Arial" charset="0"/>
              </a:rPr>
              <a:t>Equipment &amp; tool suppliers</a:t>
            </a:r>
          </a:p>
          <a:p>
            <a:pPr lvl="1"/>
            <a:r>
              <a:rPr lang="en-US" sz="1600">
                <a:latin typeface="Arial" charset="0"/>
              </a:rPr>
              <a:t>Component &amp; material suppliers</a:t>
            </a:r>
          </a:p>
          <a:p>
            <a:pPr lvl="1"/>
            <a:r>
              <a:rPr lang="en-US" sz="1600">
                <a:latin typeface="Arial" charset="0"/>
              </a:rPr>
              <a:t>R&amp;D institutes &amp; universities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400" y="4884532"/>
            <a:ext cx="123111" cy="1577355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err="1"/>
              <a:t>source</a:t>
            </a:r>
            <a:r>
              <a:rPr lang="de-DE"/>
              <a:t>: ojoimages4, </a:t>
            </a:r>
            <a:r>
              <a:rPr lang="de-DE" err="1"/>
              <a:t>Fotolia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| info@oe-a.org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D49EAE-0795-E88B-530E-F4AC8F7E0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875ACA67-AB9C-A86D-48C1-75A333F90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pic>
        <p:nvPicPr>
          <p:cNvPr id="16" name="Picture Placeholder 15" descr="A group of people standing together  Description automatically generated">
            <a:extLst>
              <a:ext uri="{FF2B5EF4-FFF2-40B4-BE49-F238E27FC236}">
                <a16:creationId xmlns:a16="http://schemas.microsoft.com/office/drawing/2014/main" id="{4CBC64E3-094B-E0C4-E495-A1044CDBBC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1"/>
            <a:ext cx="5219711" cy="6630988"/>
          </a:xfrm>
        </p:spPr>
      </p:pic>
    </p:spTree>
    <p:extLst>
      <p:ext uri="{BB962C8B-B14F-4D97-AF65-F5344CB8AC3E}">
        <p14:creationId xmlns:p14="http://schemas.microsoft.com/office/powerpoint/2010/main" val="4285712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62F42-677D-E9F0-0312-EF9D4894A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E867B1-A8D3-ECA9-EB92-3ABCB88D3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99" y="651947"/>
            <a:ext cx="9350887" cy="738664"/>
          </a:xfrm>
        </p:spPr>
        <p:txBody>
          <a:bodyPr/>
          <a:lstStyle/>
          <a:p>
            <a:r>
              <a:rPr lang="en-US"/>
              <a:t>OE-A  - Advancing the flexible and printed electronics industry</a:t>
            </a:r>
            <a:br>
              <a:rPr lang="en-US"/>
            </a:br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23B74D3-A9CA-935A-D09A-7480429B71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B20D61AA-C57D-C95D-2DFD-26287BE6E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0" y="1390611"/>
            <a:ext cx="9771961" cy="4630641"/>
          </a:xfrm>
        </p:spPr>
        <p:txBody>
          <a:bodyPr/>
          <a:lstStyle/>
          <a:p>
            <a:r>
              <a:rPr lang="en-US" sz="1600" b="0" dirty="0"/>
              <a:t>OE-A </a:t>
            </a:r>
            <a:r>
              <a:rPr lang="en-US" sz="1600" dirty="0"/>
              <a:t>connects</a:t>
            </a:r>
            <a:r>
              <a:rPr lang="en-US" sz="1600" b="0" dirty="0"/>
              <a:t> you with </a:t>
            </a:r>
            <a:r>
              <a:rPr lang="en-US" sz="1600" dirty="0"/>
              <a:t>companies and technology institutes</a:t>
            </a:r>
            <a:r>
              <a:rPr lang="en-US" sz="1600" b="0" dirty="0"/>
              <a:t> throughout the entire value chain of flexible and printed electronics around the globe </a:t>
            </a:r>
            <a:r>
              <a:rPr lang="en-US" sz="1600" dirty="0"/>
              <a:t>to grow your business</a:t>
            </a:r>
            <a:r>
              <a:rPr lang="en-US" sz="1600" b="0" dirty="0"/>
              <a:t> and </a:t>
            </a:r>
            <a:r>
              <a:rPr lang="en-US" sz="1600" dirty="0"/>
              <a:t>build markets</a:t>
            </a:r>
            <a:r>
              <a:rPr lang="en-US" sz="1600" b="0" dirty="0"/>
              <a:t>.</a:t>
            </a:r>
          </a:p>
          <a:p>
            <a:r>
              <a:rPr lang="en-US" sz="1600" b="0"/>
              <a:t>As a global, </a:t>
            </a:r>
            <a:r>
              <a:rPr lang="en-US" sz="1600"/>
              <a:t>member-led</a:t>
            </a:r>
            <a:r>
              <a:rPr lang="en-US" sz="1600" b="0"/>
              <a:t> organization, we drive high-profile events, collaborative working groups, and strong advocacy empowering our members to lead innovation:</a:t>
            </a:r>
            <a:endParaRPr lang="en-US" sz="1000" b="0"/>
          </a:p>
          <a:p>
            <a:pPr marL="892175" indent="-439738"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 dirty="0">
                <a:solidFill>
                  <a:srgbClr val="F59100"/>
                </a:solidFill>
              </a:rPr>
              <a:t>Gain</a:t>
            </a:r>
            <a:r>
              <a:rPr lang="en-US" sz="1600" b="0" dirty="0"/>
              <a:t> market intelligence via technology &amp; application roadmaps, strategic market information, industry forecasts, and business climate surveys.</a:t>
            </a:r>
          </a:p>
          <a:p>
            <a:pPr marL="892175" indent="-439738"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 dirty="0">
                <a:solidFill>
                  <a:srgbClr val="F59100"/>
                </a:solidFill>
              </a:rPr>
              <a:t>Strengthen</a:t>
            </a:r>
            <a:r>
              <a:rPr lang="en-US" sz="1600" b="0" dirty="0"/>
              <a:t> the expert knowledge of your teams and grow your staff into innovation leaders.</a:t>
            </a:r>
          </a:p>
          <a:p>
            <a:pPr marL="892175" indent="-439738"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 dirty="0">
                <a:solidFill>
                  <a:srgbClr val="F59100"/>
                </a:solidFill>
              </a:rPr>
              <a:t>Increase</a:t>
            </a:r>
            <a:r>
              <a:rPr lang="en-US" sz="1600" b="0" dirty="0"/>
              <a:t> global visibility at member meetings, LOPEC, and other international trade shows.</a:t>
            </a:r>
          </a:p>
          <a:p>
            <a:pPr marL="892175" indent="-439738"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 dirty="0">
                <a:solidFill>
                  <a:srgbClr val="F59100"/>
                </a:solidFill>
              </a:rPr>
              <a:t>Collaborate</a:t>
            </a:r>
            <a:r>
              <a:rPr lang="en-US" sz="1600" b="0" dirty="0"/>
              <a:t> in technical and non-technical working groups.</a:t>
            </a:r>
          </a:p>
          <a:p>
            <a:pPr marL="892175" indent="-439738"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 dirty="0">
                <a:solidFill>
                  <a:srgbClr val="F59100"/>
                </a:solidFill>
              </a:rPr>
              <a:t>Engage</a:t>
            </a:r>
            <a:r>
              <a:rPr lang="en-US" sz="1600" b="0" dirty="0"/>
              <a:t> in exchanges among experts, trainings, and web-seminars.</a:t>
            </a:r>
          </a:p>
          <a:p>
            <a:pPr marL="892175" indent="-439738">
              <a:buClr>
                <a:srgbClr val="F49100"/>
              </a:buClr>
              <a:buSzPct val="90000"/>
              <a:buFont typeface="Arial" panose="020B0604020202020204" pitchFamily="34" charset="0"/>
              <a:buChar char="»"/>
            </a:pPr>
            <a:r>
              <a:rPr lang="en-US" sz="1600" dirty="0">
                <a:solidFill>
                  <a:srgbClr val="F59100"/>
                </a:solidFill>
              </a:rPr>
              <a:t>Benefit</a:t>
            </a:r>
            <a:r>
              <a:rPr lang="en-US" sz="1600" b="0" dirty="0"/>
              <a:t> from advocacy, policy support, and partnerships with standardization bodies.</a:t>
            </a:r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BF9106-D936-15C4-CA42-74604E102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071EB3BD-42A0-AC96-E7D0-985C55CBF3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994FAB-6B33-C009-7577-A96A138DF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15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8351" y="613846"/>
            <a:ext cx="4669411" cy="1081603"/>
          </a:xfrm>
        </p:spPr>
        <p:txBody>
          <a:bodyPr/>
          <a:lstStyle/>
          <a:p>
            <a:r>
              <a:rPr lang="en-US">
                <a:solidFill>
                  <a:srgbClr val="006582"/>
                </a:solidFill>
              </a:rPr>
              <a:t>Benefits of OE-A Membership</a:t>
            </a:r>
            <a:br>
              <a:rPr lang="en-US"/>
            </a:br>
            <a:br>
              <a:rPr lang="en-US" sz="900"/>
            </a:br>
            <a:r>
              <a:rPr lang="en-US" sz="1800" spc="-10">
                <a:solidFill>
                  <a:srgbClr val="006582"/>
                </a:solidFill>
              </a:rPr>
              <a:t>Networking, </a:t>
            </a:r>
            <a:r>
              <a:rPr lang="en-US" sz="1800" spc="-5">
                <a:solidFill>
                  <a:srgbClr val="006582"/>
                </a:solidFill>
              </a:rPr>
              <a:t>Information, </a:t>
            </a:r>
            <a:r>
              <a:rPr lang="en-US" sz="1800" spc="-10">
                <a:solidFill>
                  <a:srgbClr val="006582"/>
                </a:solidFill>
              </a:rPr>
              <a:t>Visibility </a:t>
            </a:r>
            <a:r>
              <a:rPr lang="en-US" sz="1800">
                <a:solidFill>
                  <a:srgbClr val="006582"/>
                </a:solidFill>
              </a:rPr>
              <a:t>&amp; </a:t>
            </a:r>
            <a:r>
              <a:rPr lang="en-US" sz="1800" spc="-5">
                <a:solidFill>
                  <a:srgbClr val="006582"/>
                </a:solidFill>
              </a:rPr>
              <a:t>Market Entry</a:t>
            </a:r>
            <a:r>
              <a:rPr lang="en-US" sz="1800" spc="185">
                <a:solidFill>
                  <a:srgbClr val="006582"/>
                </a:solidFill>
              </a:rPr>
              <a:t> </a:t>
            </a:r>
            <a:r>
              <a:rPr lang="en-US" sz="1800" spc="-5">
                <a:solidFill>
                  <a:srgbClr val="006582"/>
                </a:solidFill>
              </a:rPr>
              <a:t>Opportunities</a:t>
            </a:r>
            <a:br>
              <a:rPr lang="en-US" sz="1800" b="0"/>
            </a:br>
            <a:endParaRPr lang="de-DE" sz="180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768349" y="1904999"/>
            <a:ext cx="6615862" cy="3999773"/>
          </a:xfrm>
        </p:spPr>
        <p:txBody>
          <a:bodyPr numCol="2"/>
          <a:lstStyle/>
          <a:p>
            <a:pPr lvl="1"/>
            <a:r>
              <a:rPr lang="en-US" sz="1600"/>
              <a:t>Networking Opportunities</a:t>
            </a:r>
          </a:p>
          <a:p>
            <a:pPr lvl="1"/>
            <a:r>
              <a:rPr lang="en-US" sz="1600"/>
              <a:t>Web-Seminars</a:t>
            </a:r>
          </a:p>
          <a:p>
            <a:pPr lvl="1"/>
            <a:r>
              <a:rPr lang="en-US" sz="1600"/>
              <a:t>Frequent Working Group Meetings </a:t>
            </a:r>
          </a:p>
          <a:p>
            <a:pPr lvl="2"/>
            <a:r>
              <a:rPr lang="en-US" sz="1600"/>
              <a:t>Europe</a:t>
            </a:r>
          </a:p>
          <a:p>
            <a:pPr lvl="2"/>
            <a:r>
              <a:rPr lang="en-US" sz="1600"/>
              <a:t>North America</a:t>
            </a:r>
          </a:p>
          <a:p>
            <a:pPr lvl="2"/>
            <a:r>
              <a:rPr lang="en-US" sz="1600"/>
              <a:t>Asia</a:t>
            </a:r>
          </a:p>
          <a:p>
            <a:pPr lvl="1"/>
            <a:r>
              <a:rPr lang="en-US" sz="1600"/>
              <a:t>LOPEC</a:t>
            </a:r>
          </a:p>
          <a:p>
            <a:pPr lvl="1"/>
            <a:r>
              <a:rPr lang="en-US" sz="1600"/>
              <a:t>Industry Roadmaps </a:t>
            </a:r>
          </a:p>
          <a:p>
            <a:pPr lvl="1"/>
            <a:r>
              <a:rPr lang="en-US" sz="1600"/>
              <a:t>Demonstrator Projects</a:t>
            </a:r>
          </a:p>
          <a:p>
            <a:pPr lvl="1"/>
            <a:r>
              <a:rPr lang="en-US" sz="1600"/>
              <a:t>Standardization IEC TC 119</a:t>
            </a:r>
          </a:p>
          <a:p>
            <a:pPr marL="180975" lvl="1" indent="0">
              <a:buNone/>
            </a:pPr>
            <a:endParaRPr lang="en-US" sz="1600"/>
          </a:p>
          <a:p>
            <a:pPr lvl="1"/>
            <a:r>
              <a:rPr lang="en-US" sz="1600"/>
              <a:t>Industry Visibility</a:t>
            </a:r>
          </a:p>
          <a:p>
            <a:pPr lvl="1"/>
            <a:r>
              <a:rPr lang="de-DE" sz="1600" err="1"/>
              <a:t>Advocacy</a:t>
            </a:r>
            <a:r>
              <a:rPr lang="de-DE" sz="1600"/>
              <a:t> (EC)</a:t>
            </a:r>
          </a:p>
          <a:p>
            <a:pPr lvl="1"/>
            <a:r>
              <a:rPr lang="de-DE" sz="1600"/>
              <a:t>Products &amp; Services Directory</a:t>
            </a:r>
          </a:p>
          <a:p>
            <a:pPr lvl="1"/>
            <a:r>
              <a:rPr lang="de-DE" sz="1600"/>
              <a:t>Free </a:t>
            </a:r>
            <a:r>
              <a:rPr lang="de-DE" sz="1600" err="1"/>
              <a:t>subscription</a:t>
            </a:r>
            <a:r>
              <a:rPr lang="de-DE" sz="1600"/>
              <a:t> </a:t>
            </a:r>
            <a:r>
              <a:rPr lang="de-DE" sz="1600" err="1"/>
              <a:t>to</a:t>
            </a:r>
            <a:r>
              <a:rPr lang="de-DE" sz="1600"/>
              <a:t> </a:t>
            </a:r>
            <a:br>
              <a:rPr lang="de-DE" sz="1600"/>
            </a:br>
            <a:r>
              <a:rPr lang="de-DE" sz="1600" err="1"/>
              <a:t>ProFlextronics</a:t>
            </a:r>
            <a:r>
              <a:rPr lang="de-DE" sz="1600"/>
              <a:t> Journal</a:t>
            </a:r>
          </a:p>
          <a:p>
            <a:pPr lvl="1"/>
            <a:r>
              <a:rPr lang="de-DE" sz="1600" err="1"/>
              <a:t>Biannual</a:t>
            </a:r>
            <a:r>
              <a:rPr lang="de-DE" sz="1600"/>
              <a:t> Business Climate Survey</a:t>
            </a:r>
          </a:p>
          <a:p>
            <a:pPr lvl="1"/>
            <a:r>
              <a:rPr lang="de-DE" sz="1600" err="1"/>
              <a:t>Participation</a:t>
            </a:r>
            <a:r>
              <a:rPr lang="de-DE" sz="1600"/>
              <a:t> in international </a:t>
            </a:r>
            <a:r>
              <a:rPr lang="de-DE" sz="1600" err="1"/>
              <a:t>exhibitions</a:t>
            </a:r>
            <a:r>
              <a:rPr lang="de-DE" sz="1600"/>
              <a:t> / </a:t>
            </a:r>
            <a:r>
              <a:rPr lang="de-DE" sz="1600" err="1"/>
              <a:t>joint</a:t>
            </a:r>
            <a:r>
              <a:rPr lang="de-DE" sz="1600"/>
              <a:t> </a:t>
            </a:r>
            <a:r>
              <a:rPr lang="de-DE" sz="1600" err="1"/>
              <a:t>pavillions</a:t>
            </a:r>
            <a:endParaRPr lang="de-DE" sz="1600"/>
          </a:p>
          <a:p>
            <a:pPr lvl="1"/>
            <a:r>
              <a:rPr lang="de-DE" sz="1600"/>
              <a:t>Discounts on </a:t>
            </a:r>
            <a:r>
              <a:rPr lang="de-DE" sz="1600" err="1"/>
              <a:t>event</a:t>
            </a:r>
            <a:r>
              <a:rPr lang="de-DE" sz="1600"/>
              <a:t> </a:t>
            </a:r>
            <a:r>
              <a:rPr lang="de-DE" sz="1600" err="1"/>
              <a:t>tickets</a:t>
            </a:r>
            <a:endParaRPr lang="de-DE" sz="160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0400" y="5349403"/>
            <a:ext cx="123111" cy="1112484"/>
          </a:xfrm>
        </p:spPr>
        <p:txBody>
          <a:bodyPr/>
          <a:lstStyle/>
          <a:p>
            <a:r>
              <a:rPr lang="de-DE"/>
              <a:t>Image source: </a:t>
            </a:r>
            <a:r>
              <a:rPr lang="de-DE" err="1"/>
              <a:t>Unsplash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info@oe-a.org</a:t>
            </a: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446C9D3D-1CD0-EC64-FAE4-D1931E606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DB888309-8517-7029-A94A-72071E68B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1AE504-4BCC-7F2B-6E02-F75F7B733DAC}"/>
              </a:ext>
            </a:extLst>
          </p:cNvPr>
          <p:cNvSpPr txBox="1"/>
          <p:nvPr/>
        </p:nvSpPr>
        <p:spPr>
          <a:xfrm>
            <a:off x="524858" y="6173787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oe-a.org/member-benefits</a:t>
            </a:r>
            <a:endParaRPr lang="en-US" b="1">
              <a:solidFill>
                <a:srgbClr val="00658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8F9384-7A12-0ACB-683C-A6A243D61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362" y="48155"/>
            <a:ext cx="4801638" cy="3511197"/>
          </a:xfrm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6023802-5571-51AF-80A4-7D75362E36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2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1122" y="699572"/>
            <a:ext cx="4320000" cy="367228"/>
          </a:xfrm>
        </p:spPr>
        <p:txBody>
          <a:bodyPr/>
          <a:lstStyle/>
          <a:p>
            <a:r>
              <a:rPr lang="de-DE" err="1"/>
              <a:t>Our</a:t>
            </a:r>
            <a:r>
              <a:rPr lang="de-DE"/>
              <a:t> Working Groups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5693543" y="2326640"/>
            <a:ext cx="5042126" cy="3634231"/>
          </a:xfrm>
        </p:spPr>
        <p:txBody>
          <a:bodyPr numCol="2"/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 dirty="0" err="1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Encapsulation</a:t>
            </a: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 dirty="0">
                <a:solidFill>
                  <a:srgbClr val="00658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Fuel Cells</a:t>
            </a:r>
            <a:endParaRPr lang="de-DE" sz="1800" dirty="0">
              <a:solidFill>
                <a:srgbClr val="006582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 dirty="0">
                <a:solidFill>
                  <a:srgbClr val="00658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Hybrid Systems</a:t>
            </a: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 dirty="0">
                <a:solidFill>
                  <a:srgbClr val="00658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 Competition</a:t>
            </a: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 dirty="0">
                <a:solidFill>
                  <a:srgbClr val="00658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</a:t>
            </a: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 dirty="0">
                <a:solidFill>
                  <a:srgbClr val="00658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</a:t>
            </a: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 dirty="0" err="1">
                <a:solidFill>
                  <a:srgbClr val="00658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Sustainability</a:t>
            </a:r>
            <a:endParaRPr lang="de-DE" sz="1800" dirty="0">
              <a:solidFill>
                <a:srgbClr val="006582"/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 dirty="0">
                <a:solidFill>
                  <a:srgbClr val="00658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Women in PE</a:t>
            </a:r>
            <a:endParaRPr lang="de-DE" sz="1800" dirty="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endParaRPr lang="de-DE" sz="1800" dirty="0">
              <a:solidFill>
                <a:srgbClr val="006582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Image source: OE-A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9982E09-0B99-474F-B28B-598B28B9914A}"/>
              </a:ext>
            </a:extLst>
          </p:cNvPr>
          <p:cNvSpPr txBox="1"/>
          <p:nvPr/>
        </p:nvSpPr>
        <p:spPr>
          <a:xfrm>
            <a:off x="10986814" y="6415544"/>
            <a:ext cx="19930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b="1">
                <a:solidFill>
                  <a:srgbClr val="FFFFFF"/>
                </a:solidFill>
              </a:rPr>
              <a:t>November 16,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4655C4-5BF4-7ED6-6E37-F3B0678D7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B03D4FAC-5E31-0D5C-FA93-4D0473CE8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en-US"/>
              <a:t>March. 2026</a:t>
            </a:r>
            <a:endParaRPr lang="de-DE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F2F6089-8299-42A7-8C1F-B6B5B0FAD4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Placeholder 15" descr="A group of people standing around a table  Description automatically generated">
            <a:extLst>
              <a:ext uri="{FF2B5EF4-FFF2-40B4-BE49-F238E27FC236}">
                <a16:creationId xmlns:a16="http://schemas.microsoft.com/office/drawing/2014/main" id="{0DBC58F3-F6B4-4EBA-4AB6-077C52BB7D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6691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8F807-F14C-6138-65D0-282291F0A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9EE578C-D30A-FEA8-D78D-4594F9667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  <a:endParaRPr lang="en-GB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1005F31E-92FD-FB26-2A29-CAF9BD5B39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00" y="5527336"/>
            <a:ext cx="123111" cy="934551"/>
          </a:xfrm>
        </p:spPr>
        <p:txBody>
          <a:bodyPr/>
          <a:lstStyle/>
          <a:p>
            <a:r>
              <a:rPr lang="de-DE"/>
              <a:t>Image source: OE-A</a:t>
            </a:r>
            <a:endParaRPr lang="en-US"/>
          </a:p>
        </p:txBody>
      </p:sp>
      <p:pic>
        <p:nvPicPr>
          <p:cNvPr id="91" name="Grafik 5">
            <a:extLst>
              <a:ext uri="{FF2B5EF4-FFF2-40B4-BE49-F238E27FC236}">
                <a16:creationId xmlns:a16="http://schemas.microsoft.com/office/drawing/2014/main" id="{165EB056-9231-2D42-E7C3-BF117012F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r="2423" b="740"/>
          <a:stretch>
            <a:fillRect/>
          </a:stretch>
        </p:blipFill>
        <p:spPr>
          <a:xfrm>
            <a:off x="221163" y="0"/>
            <a:ext cx="4456375" cy="6632617"/>
          </a:xfrm>
          <a:prstGeom prst="rect">
            <a:avLst/>
          </a:prstGeom>
        </p:spPr>
      </p:pic>
      <p:sp>
        <p:nvSpPr>
          <p:cNvPr id="96" name="Titel 1">
            <a:extLst>
              <a:ext uri="{FF2B5EF4-FFF2-40B4-BE49-F238E27FC236}">
                <a16:creationId xmlns:a16="http://schemas.microsoft.com/office/drawing/2014/main" id="{79AB0EEE-FF4B-A381-7DA7-E1D4EDB4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190" y="515893"/>
            <a:ext cx="4968599" cy="373146"/>
          </a:xfrm>
        </p:spPr>
        <p:txBody>
          <a:bodyPr/>
          <a:lstStyle/>
          <a:p>
            <a:r>
              <a:rPr lang="de-DE"/>
              <a:t>OE-A Roadmap White Paper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943EDF-D913-81F4-AE91-83E14852DB53}"/>
              </a:ext>
            </a:extLst>
          </p:cNvPr>
          <p:cNvSpPr txBox="1"/>
          <p:nvPr/>
        </p:nvSpPr>
        <p:spPr>
          <a:xfrm>
            <a:off x="4677538" y="6251274"/>
            <a:ext cx="7637347" cy="389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  <a:spcBef>
                <a:spcPts val="800"/>
              </a:spcBef>
              <a:buClr>
                <a:srgbClr val="F49100"/>
              </a:buClr>
              <a:defRPr/>
            </a:pPr>
            <a:r>
              <a:rPr lang="en-US" sz="1600" b="1">
                <a:solidFill>
                  <a:srgbClr val="006582"/>
                </a:solidFill>
                <a:latin typeface="Arial"/>
                <a:cs typeface="Arial"/>
              </a:rPr>
              <a:t>Interested in contributing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 </a:t>
            </a:r>
            <a:r>
              <a:rPr lang="en-US" sz="1600" b="1">
                <a:solidFill>
                  <a:srgbClr val="006582"/>
                </a:solidFill>
                <a:latin typeface="Arial"/>
                <a:cs typeface="Arial"/>
              </a:rPr>
              <a:t>Contact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de-DE" sz="1600" kern="0">
                <a:solidFill>
                  <a:schemeClr val="bg1"/>
                </a:solidFill>
              </a:rPr>
              <a:t>raswanth.sendhilsasikala@oe-a.org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Datumsplatzhalter 5">
            <a:extLst>
              <a:ext uri="{FF2B5EF4-FFF2-40B4-BE49-F238E27FC236}">
                <a16:creationId xmlns:a16="http://schemas.microsoft.com/office/drawing/2014/main" id="{951CC136-9ABD-8BD9-DD21-E49D64FC0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7381" y="6689021"/>
            <a:ext cx="562655" cy="1231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March. 2026</a:t>
            </a: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3821CAE3-B437-7303-6AD7-8EA991AC8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8177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7</a:t>
            </a:fld>
            <a:r>
              <a:rPr lang="de-DE"/>
              <a:t> |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3D28D-B6C9-DC32-0904-6FC8D0F7C688}"/>
              </a:ext>
            </a:extLst>
          </p:cNvPr>
          <p:cNvSpPr txBox="1"/>
          <p:nvPr/>
        </p:nvSpPr>
        <p:spPr>
          <a:xfrm>
            <a:off x="4677538" y="1236029"/>
            <a:ext cx="7466810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180975" algn="l" defTabSz="914400" rtl="0" eaLnBrk="1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491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Why?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lvl="1" indent="-285750">
              <a:lnSpc>
                <a:spcPct val="150000"/>
              </a:lnSpc>
              <a:buClr>
                <a:srgbClr val="F49100"/>
              </a:buClr>
              <a:buFont typeface="Arial" panose="020B0604020202020204" pitchFamily="34" charset="0"/>
              <a:buChar char="»"/>
              <a:defRPr/>
            </a:pPr>
            <a:r>
              <a:rPr lang="en-US" sz="1700" b="1" dirty="0">
                <a:solidFill>
                  <a:srgbClr val="006582"/>
                </a:solidFill>
              </a:rPr>
              <a:t>Support the strategic planning </a:t>
            </a:r>
            <a:r>
              <a:rPr lang="en-US" sz="1700" dirty="0">
                <a:solidFill>
                  <a:srgbClr val="006582"/>
                </a:solidFill>
              </a:rPr>
              <a:t>of the industry, academia, and politics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9100"/>
              </a:buClr>
              <a:buSzTx/>
              <a:tabLst/>
              <a:defRPr/>
            </a:pPr>
            <a:r>
              <a:rPr lang="en-US" sz="1700" b="1" dirty="0">
                <a:solidFill>
                  <a:srgbClr val="F49100"/>
                </a:solidFill>
                <a:latin typeface="Arial"/>
                <a:cs typeface="Arial"/>
              </a:rPr>
              <a:t>Who?</a:t>
            </a:r>
          </a:p>
          <a:p>
            <a:pPr marL="285750" lvl="1" indent="-285750">
              <a:lnSpc>
                <a:spcPct val="150000"/>
              </a:lnSpc>
              <a:buClr>
                <a:srgbClr val="F49100"/>
              </a:buClr>
              <a:buFont typeface="Arial" panose="020B0604020202020204" pitchFamily="34" charset="0"/>
              <a:buChar char="»"/>
              <a:defRPr/>
            </a:pPr>
            <a:r>
              <a:rPr lang="en-US" sz="1700" dirty="0">
                <a:solidFill>
                  <a:srgbClr val="006582"/>
                </a:solidFill>
              </a:rPr>
              <a:t>Based on the work </a:t>
            </a:r>
            <a:r>
              <a:rPr lang="en-US" sz="1700" dirty="0">
                <a:solidFill>
                  <a:srgbClr val="006582"/>
                </a:solidFill>
                <a:latin typeface="Arial"/>
                <a:cs typeface="Arial"/>
              </a:rPr>
              <a:t>of experts along the value chain</a:t>
            </a:r>
          </a:p>
          <a:p>
            <a:pPr marL="285750" lvl="1" indent="-285750">
              <a:lnSpc>
                <a:spcPct val="150000"/>
              </a:lnSpc>
              <a:buClr>
                <a:srgbClr val="F49100"/>
              </a:buClr>
              <a:buFont typeface="Arial" panose="020B0604020202020204" pitchFamily="34" charset="0"/>
              <a:buChar char="»"/>
              <a:defRPr/>
            </a:pPr>
            <a:r>
              <a:rPr lang="en-US" sz="1700" dirty="0">
                <a:solidFill>
                  <a:srgbClr val="006582"/>
                </a:solidFill>
              </a:rPr>
              <a:t>more than 100 experts in 24 teams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indent="-180975">
              <a:lnSpc>
                <a:spcPts val="2600"/>
              </a:lnSpc>
              <a:spcBef>
                <a:spcPts val="800"/>
              </a:spcBef>
              <a:defRPr/>
            </a:pPr>
            <a:r>
              <a:rPr lang="en-US" sz="1700" b="1" dirty="0">
                <a:solidFill>
                  <a:srgbClr val="F49100"/>
                </a:solidFill>
                <a:latin typeface="Arial"/>
                <a:cs typeface="Arial"/>
              </a:rPr>
              <a:t>What?</a:t>
            </a:r>
          </a:p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9100"/>
              </a:buClr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Forecast for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industry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sectors</a:t>
            </a:r>
          </a:p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9100"/>
              </a:buClr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Forecast for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market entry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FPE Applications</a:t>
            </a:r>
          </a:p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9100"/>
              </a:buClr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Assessment of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materials, processes, and technologies</a:t>
            </a:r>
          </a:p>
          <a:p>
            <a:pPr marL="0" marR="0" lvl="1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49100"/>
              </a:buClr>
              <a:buSzTx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491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NEW in the 10th Edition Roadmap?</a:t>
            </a:r>
          </a:p>
          <a:p>
            <a:pPr marL="285750" lvl="1" indent="-285750">
              <a:lnSpc>
                <a:spcPct val="150000"/>
              </a:lnSpc>
              <a:buClr>
                <a:srgbClr val="F49100"/>
              </a:buClr>
              <a:buFont typeface="Arial" panose="020B0604020202020204" pitchFamily="34" charset="0"/>
              <a:buChar char="»"/>
              <a:defRPr/>
            </a:pPr>
            <a:r>
              <a:rPr lang="en-US" sz="1700" dirty="0">
                <a:solidFill>
                  <a:srgbClr val="006582"/>
                </a:solidFill>
                <a:latin typeface="Arial"/>
                <a:cs typeface="Arial"/>
              </a:rPr>
              <a:t>“</a:t>
            </a:r>
            <a:r>
              <a:rPr lang="en-US" sz="1700" b="1" dirty="0">
                <a:solidFill>
                  <a:srgbClr val="006582"/>
                </a:solidFill>
                <a:latin typeface="Arial"/>
                <a:cs typeface="Arial"/>
              </a:rPr>
              <a:t>Sustainability &amp; Green Electronics</a:t>
            </a:r>
            <a:r>
              <a:rPr lang="en-US" sz="1700" dirty="0">
                <a:solidFill>
                  <a:srgbClr val="006582"/>
                </a:solidFill>
                <a:latin typeface="Arial"/>
                <a:cs typeface="Arial"/>
              </a:rPr>
              <a:t>” </a:t>
            </a:r>
          </a:p>
          <a:p>
            <a:pPr marL="285750" lvl="1" indent="-285750">
              <a:lnSpc>
                <a:spcPct val="150000"/>
              </a:lnSpc>
              <a:buClr>
                <a:srgbClr val="F49100"/>
              </a:buClr>
              <a:buFont typeface="Arial" panose="020B0604020202020204" pitchFamily="34" charset="0"/>
              <a:buChar char="»"/>
              <a:defRPr/>
            </a:pPr>
            <a:r>
              <a:rPr lang="en-US" sz="1700" b="1" dirty="0">
                <a:solidFill>
                  <a:srgbClr val="006582"/>
                </a:solidFill>
              </a:rPr>
              <a:t>Defense and Aerospace,</a:t>
            </a:r>
            <a:r>
              <a:rPr lang="en-US" sz="1700" dirty="0">
                <a:solidFill>
                  <a:srgbClr val="006582"/>
                </a:solidFill>
              </a:rPr>
              <a:t> </a:t>
            </a:r>
            <a:r>
              <a:rPr lang="en-US" sz="1700" b="1" dirty="0">
                <a:solidFill>
                  <a:srgbClr val="006582"/>
                </a:solidFill>
              </a:rPr>
              <a:t>Robots, </a:t>
            </a:r>
            <a:r>
              <a:rPr lang="en-US" sz="1700" b="1" dirty="0">
                <a:solidFill>
                  <a:srgbClr val="006582"/>
                </a:solidFill>
                <a:latin typeface="Arial"/>
                <a:cs typeface="Arial"/>
              </a:rPr>
              <a:t>Fuel Cells</a:t>
            </a:r>
            <a:r>
              <a:rPr lang="en-US" sz="1700" dirty="0">
                <a:solidFill>
                  <a:srgbClr val="006582"/>
                </a:solidFill>
                <a:latin typeface="Arial"/>
                <a:cs typeface="Arial"/>
              </a:rPr>
              <a:t>, </a:t>
            </a:r>
            <a:r>
              <a:rPr lang="en-US" sz="1700" b="1" u="sng" dirty="0">
                <a:solidFill>
                  <a:srgbClr val="006582"/>
                </a:solidFill>
              </a:rPr>
              <a:t>Standardization</a:t>
            </a:r>
            <a:endParaRPr lang="en-US" sz="1700" u="sng" dirty="0">
              <a:solidFill>
                <a:srgbClr val="00658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61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42A62D-9034-D272-B31A-9934B0DDB4DA}"/>
              </a:ext>
            </a:extLst>
          </p:cNvPr>
          <p:cNvSpPr/>
          <p:nvPr/>
        </p:nvSpPr>
        <p:spPr>
          <a:xfrm>
            <a:off x="362071" y="1336785"/>
            <a:ext cx="3637820" cy="50551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1DE8ED-C0AF-FC34-F037-08A9293829AC}"/>
              </a:ext>
            </a:extLst>
          </p:cNvPr>
          <p:cNvSpPr/>
          <p:nvPr/>
        </p:nvSpPr>
        <p:spPr>
          <a:xfrm>
            <a:off x="4118763" y="1336784"/>
            <a:ext cx="7791226" cy="50551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C27332-0DFB-4A92-8612-715B989F0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83" y="5054193"/>
            <a:ext cx="123111" cy="1598194"/>
          </a:xfrm>
        </p:spPr>
        <p:txBody>
          <a:bodyPr/>
          <a:lstStyle/>
          <a:p>
            <a:endParaRPr lang="de-DE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1B16684F-7B15-4E4D-A719-A25EAA6B7761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362070" y="1397131"/>
          <a:ext cx="11520487" cy="489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el 8">
            <a:extLst>
              <a:ext uri="{FF2B5EF4-FFF2-40B4-BE49-F238E27FC236}">
                <a16:creationId xmlns:a16="http://schemas.microsoft.com/office/drawing/2014/main" id="{5DB165D7-9C6D-3B07-FA99-5E6BCB0109C9}"/>
              </a:ext>
            </a:extLst>
          </p:cNvPr>
          <p:cNvSpPr txBox="1">
            <a:spLocks/>
          </p:cNvSpPr>
          <p:nvPr/>
        </p:nvSpPr>
        <p:spPr bwMode="gray">
          <a:xfrm>
            <a:off x="398892" y="471288"/>
            <a:ext cx="8059308" cy="445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New OE-A Roadmap </a:t>
            </a:r>
            <a:r>
              <a:rPr lang="de-DE" err="1"/>
              <a:t>Structure</a:t>
            </a:r>
            <a:r>
              <a:rPr lang="de-DE"/>
              <a:t>, 10</a:t>
            </a:r>
            <a:r>
              <a:rPr lang="de-DE" baseline="30000"/>
              <a:t>th</a:t>
            </a:r>
            <a:r>
              <a:rPr lang="de-DE"/>
              <a:t> Edition </a:t>
            </a:r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C7A9C-FA53-3C9B-76B1-807673666C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March. 2026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81818-683C-8467-692D-069E315954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32D49-23B6-F048-A69D-1A4CB2D62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8</a:t>
            </a:fld>
            <a:r>
              <a:rPr lang="de-DE"/>
              <a:t>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2821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BFA6-B658-4894-BADB-C7F2A35E8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E53BFDC-59CF-4F77-CDD2-FDA332B8C2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  <a:endParaRPr lang="en-GB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394A5F99-5462-050B-DCD0-5CD8533EA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00" y="5527336"/>
            <a:ext cx="123111" cy="934551"/>
          </a:xfrm>
        </p:spPr>
        <p:txBody>
          <a:bodyPr/>
          <a:lstStyle/>
          <a:p>
            <a:r>
              <a:rPr lang="de-DE"/>
              <a:t>Image source: OE-A</a:t>
            </a:r>
            <a:endParaRPr lang="en-US"/>
          </a:p>
        </p:txBody>
      </p:sp>
      <p:sp>
        <p:nvSpPr>
          <p:cNvPr id="4" name="Datumsplatzhalter 5">
            <a:extLst>
              <a:ext uri="{FF2B5EF4-FFF2-40B4-BE49-F238E27FC236}">
                <a16:creationId xmlns:a16="http://schemas.microsoft.com/office/drawing/2014/main" id="{B7188FF9-1057-1866-664B-522A034DE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7381" y="6689021"/>
            <a:ext cx="562655" cy="1231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March. 2026</a:t>
            </a: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674100F3-1BBD-8550-21D5-E3F61E9FB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8177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9</a:t>
            </a:fld>
            <a:r>
              <a:rPr lang="de-DE"/>
              <a:t> |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5B59C-2038-1DB8-9341-D1B158345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5851" y="1815996"/>
            <a:ext cx="2501720" cy="353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D405C-DAD2-34EE-D68E-E5EA6D8CF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75" y="1809714"/>
            <a:ext cx="2489072" cy="354326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ED1B735-3686-C2F2-A878-40C0A67F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de-DE" b="1" kern="1200" dirty="0">
                <a:latin typeface="+mj-lt"/>
                <a:ea typeface="+mj-ea"/>
                <a:cs typeface="+mj-cs"/>
              </a:rPr>
              <a:t>Executive Summary vs. Whitepaper</a:t>
            </a:r>
          </a:p>
        </p:txBody>
      </p:sp>
      <p:sp>
        <p:nvSpPr>
          <p:cNvPr id="11" name="Textfeld 17">
            <a:extLst>
              <a:ext uri="{FF2B5EF4-FFF2-40B4-BE49-F238E27FC236}">
                <a16:creationId xmlns:a16="http://schemas.microsoft.com/office/drawing/2014/main" id="{9631A565-98B5-4549-A994-28237AFC2D05}"/>
              </a:ext>
            </a:extLst>
          </p:cNvPr>
          <p:cNvSpPr txBox="1"/>
          <p:nvPr/>
        </p:nvSpPr>
        <p:spPr>
          <a:xfrm>
            <a:off x="3063704" y="2242263"/>
            <a:ext cx="2432580" cy="267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de-DE" sz="1800" b="1" dirty="0"/>
              <a:t>Executive </a:t>
            </a:r>
            <a:r>
              <a:rPr lang="de-DE" sz="1800" b="1" dirty="0" err="1"/>
              <a:t>summary</a:t>
            </a:r>
            <a:endParaRPr lang="de-DE" sz="1800" b="1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b="1" dirty="0">
                <a:solidFill>
                  <a:schemeClr val="bg1"/>
                </a:solidFill>
              </a:rPr>
              <a:t>8 </a:t>
            </a:r>
            <a:r>
              <a:rPr lang="de-DE" sz="1600" b="1" dirty="0" err="1">
                <a:solidFill>
                  <a:schemeClr val="bg1"/>
                </a:solidFill>
              </a:rPr>
              <a:t>pages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of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content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en-US" sz="1600" b="1" dirty="0">
                <a:solidFill>
                  <a:schemeClr val="bg1"/>
                </a:solidFill>
              </a:rPr>
              <a:t>Free of charge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dirty="0">
                <a:solidFill>
                  <a:schemeClr val="bg1"/>
                </a:solidFill>
              </a:rPr>
              <a:t>Digital </a:t>
            </a:r>
            <a:r>
              <a:rPr lang="de-DE" sz="1600" dirty="0" err="1">
                <a:solidFill>
                  <a:schemeClr val="bg1"/>
                </a:solidFill>
              </a:rPr>
              <a:t>copy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only</a:t>
            </a:r>
            <a:r>
              <a:rPr lang="de-DE" sz="1600" dirty="0">
                <a:solidFill>
                  <a:schemeClr val="bg1"/>
                </a:solidFill>
              </a:rPr>
              <a:t> (</a:t>
            </a:r>
            <a:r>
              <a:rPr lang="de-DE" sz="1600" dirty="0" err="1">
                <a:solidFill>
                  <a:schemeClr val="bg1"/>
                </a:solidFill>
              </a:rPr>
              <a:t>Available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for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download</a:t>
            </a:r>
            <a:r>
              <a:rPr lang="de-DE" sz="16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b="1" dirty="0">
                <a:solidFill>
                  <a:schemeClr val="bg1"/>
                </a:solidFill>
              </a:rPr>
              <a:t>QR CODE:</a:t>
            </a:r>
          </a:p>
        </p:txBody>
      </p:sp>
      <p:sp>
        <p:nvSpPr>
          <p:cNvPr id="12" name="Textfeld 20">
            <a:extLst>
              <a:ext uri="{FF2B5EF4-FFF2-40B4-BE49-F238E27FC236}">
                <a16:creationId xmlns:a16="http://schemas.microsoft.com/office/drawing/2014/main" id="{5C8DEBDF-7F8D-ADB5-17E5-514352B7DA5F}"/>
              </a:ext>
            </a:extLst>
          </p:cNvPr>
          <p:cNvSpPr txBox="1"/>
          <p:nvPr/>
        </p:nvSpPr>
        <p:spPr>
          <a:xfrm>
            <a:off x="8275950" y="2219798"/>
            <a:ext cx="3865643" cy="304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de-DE" sz="1800" b="1" dirty="0"/>
              <a:t>Whitepaper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b="1" dirty="0">
                <a:solidFill>
                  <a:schemeClr val="bg1"/>
                </a:solidFill>
              </a:rPr>
              <a:t>&gt; 310 </a:t>
            </a:r>
            <a:r>
              <a:rPr lang="de-DE" sz="1600" dirty="0" err="1">
                <a:solidFill>
                  <a:schemeClr val="bg1"/>
                </a:solidFill>
              </a:rPr>
              <a:t>pages</a:t>
            </a:r>
            <a:r>
              <a:rPr lang="de-DE" sz="1600" dirty="0">
                <a:solidFill>
                  <a:schemeClr val="bg1"/>
                </a:solidFill>
              </a:rPr>
              <a:t> of </a:t>
            </a:r>
            <a:r>
              <a:rPr lang="de-DE" sz="1600" dirty="0" err="1">
                <a:solidFill>
                  <a:schemeClr val="bg1"/>
                </a:solidFill>
              </a:rPr>
              <a:t>content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dirty="0">
                <a:solidFill>
                  <a:schemeClr val="bg1"/>
                </a:solidFill>
              </a:rPr>
              <a:t>Digital </a:t>
            </a:r>
            <a:r>
              <a:rPr lang="de-DE" sz="1600" dirty="0" err="1">
                <a:solidFill>
                  <a:schemeClr val="bg1"/>
                </a:solidFill>
              </a:rPr>
              <a:t>copy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only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b="1" dirty="0">
                <a:solidFill>
                  <a:schemeClr val="bg1"/>
                </a:solidFill>
              </a:rPr>
              <a:t>Free </a:t>
            </a:r>
            <a:r>
              <a:rPr lang="de-DE" sz="1600" b="1" dirty="0" err="1">
                <a:solidFill>
                  <a:schemeClr val="bg1"/>
                </a:solidFill>
              </a:rPr>
              <a:t>for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members</a:t>
            </a:r>
            <a:endParaRPr lang="de-DE" sz="16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b="1" dirty="0" err="1">
                <a:solidFill>
                  <a:schemeClr val="bg1"/>
                </a:solidFill>
              </a:rPr>
              <a:t>Now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available</a:t>
            </a:r>
            <a:r>
              <a:rPr lang="de-DE" sz="1600" dirty="0">
                <a:solidFill>
                  <a:schemeClr val="bg1"/>
                </a:solidFill>
              </a:rPr>
              <a:t> in </a:t>
            </a:r>
            <a:r>
              <a:rPr lang="de-DE" sz="1600" b="1" dirty="0" err="1">
                <a:solidFill>
                  <a:schemeClr val="bg1"/>
                </a:solidFill>
              </a:rPr>
              <a:t>My.OE</a:t>
            </a:r>
            <a:r>
              <a:rPr lang="de-DE" sz="1600" b="1" dirty="0">
                <a:solidFill>
                  <a:schemeClr val="bg1"/>
                </a:solidFill>
              </a:rPr>
              <a:t>-A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b="1" dirty="0" err="1">
                <a:solidFill>
                  <a:schemeClr val="bg1"/>
                </a:solidFill>
              </a:rPr>
              <a:t>For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sale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for</a:t>
            </a:r>
            <a:r>
              <a:rPr lang="de-DE" sz="1600" dirty="0">
                <a:solidFill>
                  <a:schemeClr val="bg1"/>
                </a:solidFill>
              </a:rPr>
              <a:t> non OE-A </a:t>
            </a:r>
            <a:r>
              <a:rPr lang="de-DE" sz="1600" dirty="0" err="1">
                <a:solidFill>
                  <a:schemeClr val="bg1"/>
                </a:solidFill>
              </a:rPr>
              <a:t>members</a:t>
            </a:r>
            <a:endParaRPr lang="de-DE" sz="16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en-US" sz="1600" dirty="0">
                <a:solidFill>
                  <a:schemeClr val="bg1"/>
                </a:solidFill>
              </a:rPr>
              <a:t>Available between </a:t>
            </a:r>
            <a:r>
              <a:rPr lang="en-US" sz="1600" b="1" dirty="0">
                <a:solidFill>
                  <a:schemeClr val="bg1"/>
                </a:solidFill>
              </a:rPr>
              <a:t>April - May</a:t>
            </a: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600" b="1" dirty="0" err="1">
                <a:solidFill>
                  <a:schemeClr val="bg1"/>
                </a:solidFill>
              </a:rPr>
              <a:t>Purchase</a:t>
            </a:r>
            <a:r>
              <a:rPr lang="de-DE" sz="1600" b="1" dirty="0">
                <a:solidFill>
                  <a:schemeClr val="bg1"/>
                </a:solidFill>
              </a:rPr>
              <a:t> at </a:t>
            </a:r>
            <a:r>
              <a:rPr lang="de-DE" sz="1600" b="1" dirty="0">
                <a:solidFill>
                  <a:schemeClr val="bg1"/>
                </a:solidFill>
                <a:hlinkClick r:id="rId5"/>
              </a:rPr>
              <a:t>oe-a.org/</a:t>
            </a:r>
            <a:r>
              <a:rPr lang="de-DE" sz="1600" b="1" dirty="0" err="1">
                <a:solidFill>
                  <a:schemeClr val="bg1"/>
                </a:solidFill>
                <a:hlinkClick r:id="rId5"/>
              </a:rPr>
              <a:t>roadmap</a:t>
            </a:r>
            <a:endParaRPr lang="de-DE" sz="1600" b="1" dirty="0">
              <a:solidFill>
                <a:schemeClr val="bg1"/>
              </a:solidFill>
            </a:endParaRPr>
          </a:p>
        </p:txBody>
      </p:sp>
      <p:cxnSp>
        <p:nvCxnSpPr>
          <p:cNvPr id="13" name="Gerader Verbinder 28">
            <a:extLst>
              <a:ext uri="{FF2B5EF4-FFF2-40B4-BE49-F238E27FC236}">
                <a16:creationId xmlns:a16="http://schemas.microsoft.com/office/drawing/2014/main" id="{37C6FD89-7337-60F2-279A-5668BE94F557}"/>
              </a:ext>
            </a:extLst>
          </p:cNvPr>
          <p:cNvCxnSpPr>
            <a:cxnSpLocks/>
          </p:cNvCxnSpPr>
          <p:nvPr/>
        </p:nvCxnSpPr>
        <p:spPr>
          <a:xfrm>
            <a:off x="5496284" y="1573427"/>
            <a:ext cx="0" cy="5057929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CFBCE1F-3EB0-45CE-5B3E-FBAF4F91E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26" y="4920432"/>
            <a:ext cx="1091987" cy="1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840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01_VDMA-BLANKO-MASTER_LEER_V2015 EN">
  <a:themeElements>
    <a:clrScheme name="VDMA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64AAC8"/>
      </a:hlink>
      <a:folHlink>
        <a:srgbClr val="929292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2.xml><?xml version="1.0" encoding="utf-8"?>
<a:theme xmlns:a="http://schemas.openxmlformats.org/drawingml/2006/main" name="Ohne VDMA-Logo">
  <a:themeElements>
    <a:clrScheme name="Benutzerdefiniert 2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B1B1B1"/>
      </a:hlink>
      <a:folHlink>
        <a:srgbClr val="CBCBCB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3F55F045-A207-4E83-AF16-6828BDC66159}"/>
    </a:ext>
  </a:extLst>
</a:theme>
</file>

<file path=ppt/theme/theme3.xml><?xml version="1.0" encoding="utf-8"?>
<a:theme xmlns:a="http://schemas.openxmlformats.org/drawingml/2006/main" name="01_VDMA-BLANKO-MASTER_LEER_V2015 EN">
  <a:themeElements>
    <a:clrScheme name="VDMA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64AAC8"/>
      </a:hlink>
      <a:folHlink>
        <a:srgbClr val="929292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4.xml><?xml version="1.0" encoding="utf-8"?>
<a:theme xmlns:a="http://schemas.openxmlformats.org/drawingml/2006/main" name="1_OE-A presentation template 2016-06">
  <a:themeElements>
    <a:clrScheme name="Benutzerdefiniert 2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B1B1B1"/>
      </a:hlink>
      <a:folHlink>
        <a:srgbClr val="CBCBCB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143557F6-D0BD-4F46-8716-055D926411AF}" vid="{A95F9103-4055-474E-AD62-0590833A2C40}"/>
    </a:ext>
  </a:extLst>
</a:theme>
</file>

<file path=ppt/theme/theme5.xml><?xml version="1.0" encoding="utf-8"?>
<a:theme xmlns:a="http://schemas.openxmlformats.org/drawingml/2006/main" name="2_VDMA-BLANKO-MASTER_LEER_V2015 EN">
  <a:themeElements>
    <a:clrScheme name="VDMA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64AAC8"/>
      </a:hlink>
      <a:folHlink>
        <a:srgbClr val="929292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6.xml><?xml version="1.0" encoding="utf-8"?>
<a:theme xmlns:a="http://schemas.openxmlformats.org/drawingml/2006/main" name="3_VDMA-BLANKO-MASTER_LEER_V2015 EN">
  <a:themeElements>
    <a:clrScheme name="VDMA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64AAC8"/>
      </a:hlink>
      <a:folHlink>
        <a:srgbClr val="929292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EBAC40613A7E948B005BD31E9076D9A" ma:contentTypeVersion="21" ma:contentTypeDescription="Ein neues Dokument erstellen." ma:contentTypeScope="" ma:versionID="f54600d6f18bf0a85dccca7c03bac936">
  <xsd:schema xmlns:xsd="http://www.w3.org/2001/XMLSchema" xmlns:xs="http://www.w3.org/2001/XMLSchema" xmlns:p="http://schemas.microsoft.com/office/2006/metadata/properties" xmlns:ns1="http://schemas.microsoft.com/sharepoint/v3" xmlns:ns2="251197bc-e2ec-46c9-845e-c585602dd055" xmlns:ns3="e74f6061-a4d6-478c-aff1-163ca5fe654b" targetNamespace="http://schemas.microsoft.com/office/2006/metadata/properties" ma:root="true" ma:fieldsID="09ff96c6f98df15e4f8810df40082777" ns1:_="" ns2:_="" ns3:_="">
    <xsd:import namespace="http://schemas.microsoft.com/sharepoint/v3"/>
    <xsd:import namespace="251197bc-e2ec-46c9-845e-c585602dd055"/>
    <xsd:import namespace="e74f6061-a4d6-478c-aff1-163ca5fe65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1197bc-e2ec-46c9-845e-c585602dd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fa243487-47a2-43a4-b752-a8f780df2a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f6061-a4d6-478c-aff1-163ca5fe65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5d2f97a-e3c5-4b08-ae6a-acb20e7b29d1}" ma:internalName="TaxCatchAll" ma:showField="CatchAllData" ma:web="e74f6061-a4d6-478c-aff1-163ca5fe65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1197bc-e2ec-46c9-845e-c585602dd055">
      <Terms xmlns="http://schemas.microsoft.com/office/infopath/2007/PartnerControls"/>
    </lcf76f155ced4ddcb4097134ff3c332f>
    <TaxCatchAll xmlns="e74f6061-a4d6-478c-aff1-163ca5fe654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02363C-88AE-4B1D-8C4F-228B30EB2B5D}">
  <ds:schemaRefs>
    <ds:schemaRef ds:uri="251197bc-e2ec-46c9-845e-c585602dd055"/>
    <ds:schemaRef ds:uri="e74f6061-a4d6-478c-aff1-163ca5fe65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BECE891-CFBC-4D56-8515-ED8A8A808772}">
  <ds:schemaRefs>
    <ds:schemaRef ds:uri="http://www.w3.org/XML/1998/namespace"/>
    <ds:schemaRef ds:uri="251197bc-e2ec-46c9-845e-c585602dd055"/>
    <ds:schemaRef ds:uri="http://schemas.microsoft.com/office/2006/documentManagement/types"/>
    <ds:schemaRef ds:uri="http://purl.org/dc/elements/1.1/"/>
    <ds:schemaRef ds:uri="e74f6061-a4d6-478c-aff1-163ca5fe654b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CC125B-B0DF-43AE-971A-F2C5AB83D09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0d62e7b-4420-48d0-ba3f-70cadc237837}" enabled="0" method="" siteId="{20d62e7b-4420-48d0-ba3f-70cadc23783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01_VDMA-BLANKO-MASTER_LEER_V2015 EN</Template>
  <TotalTime>0</TotalTime>
  <Words>2219</Words>
  <Application>Microsoft Office PowerPoint</Application>
  <PresentationFormat>Breitbild</PresentationFormat>
  <Paragraphs>421</Paragraphs>
  <Slides>21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21</vt:i4>
      </vt:variant>
    </vt:vector>
  </HeadingPairs>
  <TitlesOfParts>
    <vt:vector size="35" baseType="lpstr">
      <vt:lpstr>Arial</vt:lpstr>
      <vt:lpstr>Calibri</vt:lpstr>
      <vt:lpstr>Times New Roman</vt:lpstr>
      <vt:lpstr>Verdana</vt:lpstr>
      <vt:lpstr>Wingdings</vt:lpstr>
      <vt:lpstr>01_VDMA-BLANKO-MASTER_LEER_V2015 EN</vt:lpstr>
      <vt:lpstr>Ohne VDMA-Logo</vt:lpstr>
      <vt:lpstr>01_VDMA-BLANKO-MASTER_LEER_V2015 EN</vt:lpstr>
      <vt:lpstr>1_OE-A presentation template 2016-06</vt:lpstr>
      <vt:lpstr>2_VDMA-BLANKO-MASTER_LEER_V2015 EN</vt:lpstr>
      <vt:lpstr>3_VDMA-BLANKO-MASTER_LEER_V2015 EN</vt:lpstr>
      <vt:lpstr>PHOTO-PAINT</vt:lpstr>
      <vt:lpstr>CorelPhotoPaint.Image.7</vt:lpstr>
      <vt:lpstr>CorelDRAW</vt:lpstr>
      <vt:lpstr>Introduction to the OE-A Advancing the flexible and printed electronics industry</vt:lpstr>
      <vt:lpstr>Flexible and Printed Electronics in Everyday Life</vt:lpstr>
      <vt:lpstr>OE-A - Overview</vt:lpstr>
      <vt:lpstr>OE-A  - Advancing the flexible and printed electronics industry </vt:lpstr>
      <vt:lpstr>Benefits of OE-A Membership  Networking, Information, Visibility &amp; Market Entry Opportunities </vt:lpstr>
      <vt:lpstr>Our Working Groups</vt:lpstr>
      <vt:lpstr>OE-A Roadmap White Paper</vt:lpstr>
      <vt:lpstr>PowerPoint-Präsentation</vt:lpstr>
      <vt:lpstr>Executive Summary vs. Whitepaper</vt:lpstr>
      <vt:lpstr>Preliminary Event Schedule 2026/2027 Europe / Asia / North America </vt:lpstr>
      <vt:lpstr>Preliminary Event Schedule 2026/2027 Europe / Asia / North America </vt:lpstr>
      <vt:lpstr>Preliminary Event Schedule 2026/2027 Europe / Asia / North America </vt:lpstr>
      <vt:lpstr>Preliminary Event Schedule 2026/2027 Europe / Asia / North America </vt:lpstr>
      <vt:lpstr>OE-A Board of Directors (2025 – 2029)</vt:lpstr>
      <vt:lpstr>180 Members   Representing the entire value chain (1)</vt:lpstr>
      <vt:lpstr>180 Members   Representing the entire value chain (2)</vt:lpstr>
      <vt:lpstr>Global membership base </vt:lpstr>
      <vt:lpstr>PowerPoint-Präsentation</vt:lpstr>
      <vt:lpstr>OE-A within VDMA  Benefit from being part of something bigger</vt:lpstr>
      <vt:lpstr>OE-A within VDMA: ESB</vt:lpstr>
      <vt:lpstr>PowerPoint-Präsentation</vt:lpstr>
    </vt:vector>
  </TitlesOfParts>
  <Company>VDMA e.V.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klaus.hecker@oe-a.org</dc:creator>
  <cp:lastModifiedBy>Klaus Hecker</cp:lastModifiedBy>
  <cp:revision>1</cp:revision>
  <cp:lastPrinted>2024-07-03T10:00:41Z</cp:lastPrinted>
  <dcterms:created xsi:type="dcterms:W3CDTF">2015-09-22T15:00:39Z</dcterms:created>
  <dcterms:modified xsi:type="dcterms:W3CDTF">2026-03-19T09:25:25Z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0x010100AEBAC40613A7E948B005BD31E9076D9A</vt:lpwstr>
  </property>
  <property fmtid="{D5CDD505-2E9C-101B-9397-08002B2CF9AE}" pid="3" name="Order">
    <vt:r8>1229000</vt:r8>
  </property>
  <property fmtid="{D5CDD505-2E9C-101B-9397-08002B2CF9AE}" pid="4" name="MediaServiceImageTags">
    <vt:lpwstr/>
  </property>
</Properties>
</file>