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ContentType="application/vnd.openxmlformats-officedocument.customXmlProperties+xml" PartName="/customXml/itemProps1.xml"/>
  <Override ContentType="application/vnd.openxmlformats-officedocument.customXmlProperties+xml" PartName="/customXml/itemProps2.xml"/>
  <Override ContentType="application/vnd.openxmlformats-officedocument.customXmlProperties+xml" PartName="/customXml/itemProps3.xml"/>
  <Override ContentType="application/vnd.openxmlformats-officedocument.extended-properties+xml" PartName="/docProps/app.xml"/>
  <Override ContentType="application/vnd.openxmlformats-package.core-properties+xml" PartName="/docProps/core.xml"/>
  <Override ContentType="application/vnd.openxmlformats-officedocument.custom-properties+xml" PartName="/docProps/custom.xml"/>
  <Override ContentType="application/vnd.ms-powerpoint.changesinfo+xml" PartName="/ppt/changesInfos/changesInfo1.xml"/>
  <Override ContentType="application/vnd.openxmlformats-officedocument.presentationml.handoutMaster+xml" PartName="/ppt/handoutMasters/handoutMaster1.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presProps+xml" PartName="/ppt/presProps.xml"/>
  <Override ContentType="application/vnd.openxmlformats-officedocument.presentationml.presentation.main+xml" PartName="/ppt/presentation.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3.xml"/>
  <Override ContentType="application/vnd.openxmlformats-officedocument.presentationml.slideLayout+xml" PartName="/ppt/slideLayouts/slideLayout14.xml"/>
  <Override ContentType="application/vnd.openxmlformats-officedocument.presentationml.slideLayout+xml" PartName="/ppt/slideLayouts/slideLayout15.xml"/>
  <Override ContentType="application/vnd.openxmlformats-officedocument.presentationml.slideLayout+xml" PartName="/ppt/slideLayouts/slideLayout16.xml"/>
  <Override ContentType="application/vnd.openxmlformats-officedocument.presentationml.slideLayout+xml" PartName="/ppt/slideLayouts/slideLayout17.xml"/>
  <Override ContentType="application/vnd.openxmlformats-officedocument.presentationml.slideLayout+xml" PartName="/ppt/slideLayouts/slideLayout18.xml"/>
  <Override ContentType="application/vnd.openxmlformats-officedocument.presentationml.slideLayout+xml" PartName="/ppt/slideLayouts/slideLayout19.xml"/>
  <Override ContentType="application/vnd.openxmlformats-officedocument.presentationml.slideLayout+xml" PartName="/ppt/slideLayouts/slideLayout2.xml"/>
  <Override ContentType="application/vnd.openxmlformats-officedocument.presentationml.slideLayout+xml" PartName="/ppt/slideLayouts/slideLayout20.xml"/>
  <Override ContentType="application/vnd.openxmlformats-officedocument.presentationml.slideLayout+xml" PartName="/ppt/slideLayouts/slideLayout21.xml"/>
  <Override ContentType="application/vnd.openxmlformats-officedocument.presentationml.slideLayout+xml" PartName="/ppt/slideLayouts/slideLayout22.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25.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tableStyles+xml" PartName="/ppt/tableStyles.xml"/>
  <Override ContentType="application/vnd.openxmlformats-officedocument.presentationml.tags+xml" PartName="/ppt/tags/tag1.xml"/>
  <Override ContentType="application/vnd.openxmlformats-officedocument.presentationml.tags+xml" PartName="/ppt/tags/tag2.xml"/>
  <Override ContentType="application/vnd.openxmlformats-officedocument.presentationml.tags+xml" PartName="/ppt/tags/tag3.xml"/>
  <Override ContentType="application/vnd.openxmlformats-officedocument.presentationml.tags+xml" PartName="/ppt/tags/tag4.xml"/>
  <Override ContentType="application/vnd.openxmlformats-officedocument.presentationml.tags+xml" PartName="/ppt/tags/tag5.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Relationships xmlns="http://schemas.openxmlformats.org/package/2006/relationships"><Relationship Target="ppt/presentation.xml" Type="http://schemas.openxmlformats.org/officeDocument/2006/relationships/officeDocument" Id="rId1"></Relationship><Relationship Target="docProps/core.xml" Type="http://schemas.openxmlformats.org/package/2006/relationships/metadata/core-properties" Id="rId6"></Relationship><Relationship Target="docProps/thumbnail.jpeg" Type="http://schemas.openxmlformats.org/package/2006/relationships/metadata/thumbnail" Id="rId7"></Relationship><Relationship Target="docProps/custom.xml" Type="http://schemas.openxmlformats.org/officeDocument/2006/relationships/custom-properties" Id="rId8"></Relationship><Relationship Target="docProps/app.xml" Type="http://schemas.openxmlformats.org/officeDocument/2006/relationships/extended-properties" Id="rId9"></Relationship></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5" r:id="rId4"/>
  </p:sldMasterIdLst>
  <p:notesMasterIdLst>
    <p:notesMasterId r:id="rId13"/>
  </p:notesMasterIdLst>
  <p:handoutMasterIdLst>
    <p:handoutMasterId r:id="rId14"/>
  </p:handoutMasterIdLst>
  <p:sldIdLst>
    <p:sldId id="338" r:id="rId5"/>
    <p:sldId id="2134807059" r:id="rId6"/>
    <p:sldId id="2134807067" r:id="rId7"/>
    <p:sldId id="2147473641" r:id="rId8"/>
    <p:sldId id="2147473640" r:id="rId9"/>
    <p:sldId id="2147473636" r:id="rId10"/>
    <p:sldId id="2147473639" r:id="rId11"/>
    <p:sldId id="2147473637" r:id="rId12"/>
  </p:sldIdLst>
  <p:sldSz cx="12192000" cy="6858000"/>
  <p:notesSz cx="6858000" cy="9144000"/>
  <p:custDataLst>
    <p:tags r:id="rId1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884" userDrawn="1">
          <p15:clr>
            <a:srgbClr val="A4A3A4"/>
          </p15:clr>
        </p15:guide>
        <p15:guide id="7" pos="144" userDrawn="1">
          <p15:clr>
            <a:srgbClr val="A4A3A4"/>
          </p15:clr>
        </p15:guide>
        <p15:guide id="11" pos="7537" userDrawn="1">
          <p15:clr>
            <a:srgbClr val="A4A3A4"/>
          </p15:clr>
        </p15:guide>
        <p15:guide id="12" orient="horz" pos="1207" userDrawn="1">
          <p15:clr>
            <a:srgbClr val="A4A3A4"/>
          </p15:clr>
        </p15:guide>
        <p15:guide id="13" orient="horz" pos="787">
          <p15:clr>
            <a:srgbClr val="A4A3A4"/>
          </p15:clr>
        </p15:guide>
        <p15:guide id="14" pos="6013">
          <p15:clr>
            <a:srgbClr val="A4A3A4"/>
          </p15:clr>
        </p15:guide>
        <p15:guide id="15" pos="6950">
          <p15:clr>
            <a:srgbClr val="A4A3A4"/>
          </p15:clr>
        </p15:guide>
        <p15:guide id="16" pos="906">
          <p15:clr>
            <a:srgbClr val="A4A3A4"/>
          </p15:clr>
        </p15:guide>
        <p15:guide id="17" pos="5123">
          <p15:clr>
            <a:srgbClr val="A4A3A4"/>
          </p15:clr>
        </p15:guide>
        <p15:guide id="18" pos="513">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9100"/>
    <a:srgbClr val="FFFFFF"/>
    <a:srgbClr val="C9F3FF"/>
    <a:srgbClr val="F2F2F2"/>
    <a:srgbClr val="B1B1B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7292A2E-F333-43FB-9621-5CBBE7FDCDCB}" styleName="Helle Formatvorlage 2 - Akz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19" autoAdjust="0"/>
  </p:normalViewPr>
  <p:slideViewPr>
    <p:cSldViewPr snapToGrid="0" showGuides="1">
      <p:cViewPr varScale="1">
        <p:scale>
          <a:sx n="56" d="100"/>
          <a:sy n="56" d="100"/>
        </p:scale>
        <p:origin x="344" y="268"/>
      </p:cViewPr>
      <p:guideLst>
        <p:guide orient="horz" pos="3884"/>
        <p:guide pos="144"/>
        <p:guide pos="7537"/>
        <p:guide orient="horz" pos="1207"/>
        <p:guide orient="horz" pos="787"/>
        <p:guide pos="6013"/>
        <p:guide pos="6950"/>
        <p:guide pos="906"/>
        <p:guide pos="5123"/>
        <p:guide pos="513"/>
      </p:guideLst>
    </p:cSldViewPr>
  </p:slideViewPr>
  <p:outlineViewPr>
    <p:cViewPr>
      <p:scale>
        <a:sx n="33" d="100"/>
        <a:sy n="33" d="100"/>
      </p:scale>
      <p:origin x="0" y="600"/>
    </p:cViewPr>
  </p:outlineViewPr>
  <p:notesTextViewPr>
    <p:cViewPr>
      <p:scale>
        <a:sx n="1" d="1"/>
        <a:sy n="1" d="1"/>
      </p:scale>
      <p:origin x="0" y="0"/>
    </p:cViewPr>
  </p:notesTextViewPr>
  <p:sorterViewPr>
    <p:cViewPr varScale="1">
      <p:scale>
        <a:sx n="100" d="100"/>
        <a:sy n="100" d="100"/>
      </p:scale>
      <p:origin x="0" y="0"/>
    </p:cViewPr>
  </p:sorterViewPr>
  <p:notesViewPr>
    <p:cSldViewPr snapToGrid="0" showGuides="1">
      <p:cViewPr varScale="1">
        <p:scale>
          <a:sx n="64" d="100"/>
          <a:sy n="64" d="100"/>
        </p:scale>
        <p:origin x="-3342" y="-108"/>
      </p:cViewPr>
      <p:guideLst>
        <p:guide orient="horz" pos="2880"/>
        <p:guide pos="2160"/>
      </p:guideLst>
    </p:cSldViewPr>
  </p:notesViewPr>
  <p:gridSpacing cx="72008" cy="72008"/>
</p:viewPr>
</file>

<file path=ppt/_rels/presentation.xml.rels><?xml version="1.0" encoding="UTF-8" ?><Relationships xmlns="http://schemas.openxmlformats.org/package/2006/relationships"><Relationship Target="slides/slide4.xml" Type="http://schemas.openxmlformats.org/officeDocument/2006/relationships/slide" Id="rId8"></Relationship><Relationship Target="notesMasters/notesMaster1.xml" Type="http://schemas.openxmlformats.org/officeDocument/2006/relationships/notesMaster" Id="rId13"></Relationship><Relationship Target="theme/theme1.xml" Type="http://schemas.openxmlformats.org/officeDocument/2006/relationships/theme" Id="rId18"></Relationship><Relationship Target="../customXml/item3.xml" Type="http://schemas.openxmlformats.org/officeDocument/2006/relationships/customXml" Id="rId3"></Relationship><Relationship Target="slides/slide3.xml" Type="http://schemas.openxmlformats.org/officeDocument/2006/relationships/slide" Id="rId7"></Relationship><Relationship Target="slides/slide8.xml" Type="http://schemas.openxmlformats.org/officeDocument/2006/relationships/slide" Id="rId12"></Relationship><Relationship Target="viewProps.xml" Type="http://schemas.openxmlformats.org/officeDocument/2006/relationships/viewProps" Id="rId17"></Relationship><Relationship Target="../customXml/item2.xml" Type="http://schemas.openxmlformats.org/officeDocument/2006/relationships/customXml" Id="rId2"></Relationship><Relationship Target="presProps.xml" Type="http://schemas.openxmlformats.org/officeDocument/2006/relationships/presProps" Id="rId16"></Relationship><Relationship Target="changesInfos/changesInfo1.xml" Type="http://schemas.microsoft.com/office/2016/11/relationships/changesInfo" Id="rId20"></Relationship><Relationship Target="../customXml/item1.xml" Type="http://schemas.openxmlformats.org/officeDocument/2006/relationships/customXml" Id="rId1"></Relationship><Relationship Target="slides/slide2.xml" Type="http://schemas.openxmlformats.org/officeDocument/2006/relationships/slide" Id="rId6"></Relationship><Relationship Target="slides/slide7.xml" Type="http://schemas.openxmlformats.org/officeDocument/2006/relationships/slide" Id="rId11"></Relationship><Relationship Target="slides/slide1.xml" Type="http://schemas.openxmlformats.org/officeDocument/2006/relationships/slide" Id="rId5"></Relationship><Relationship Target="tags/tag1.xml" Type="http://schemas.openxmlformats.org/officeDocument/2006/relationships/tags" Id="rId15"></Relationship><Relationship Target="slides/slide6.xml" Type="http://schemas.openxmlformats.org/officeDocument/2006/relationships/slide" Id="rId10"></Relationship><Relationship Target="tableStyles.xml" Type="http://schemas.openxmlformats.org/officeDocument/2006/relationships/tableStyles" Id="rId19"></Relationship><Relationship Target="slideMasters/slideMaster1.xml" Type="http://schemas.openxmlformats.org/officeDocument/2006/relationships/slideMaster" Id="rId4"></Relationship><Relationship Target="slides/slide5.xml" Type="http://schemas.openxmlformats.org/officeDocument/2006/relationships/slide" Id="rId9"></Relationship><Relationship Target="handoutMasters/handoutMaster1.xml" Type="http://schemas.openxmlformats.org/officeDocument/2006/relationships/handoutMaster" Id="rId14"></Relationship></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sabella Treser" userId="e64eded7-b4d3-4c61-9d23-422f1f7c3545" providerId="ADAL" clId="{1BC60F66-ED7F-4D18-B331-DB1A7AE961D2}"/>
    <pc:docChg chg="undo custSel delSld modSld">
      <pc:chgData name="Isabella Treser" userId="e64eded7-b4d3-4c61-9d23-422f1f7c3545" providerId="ADAL" clId="{1BC60F66-ED7F-4D18-B331-DB1A7AE961D2}" dt="2025-04-08T08:42:54.351" v="809" actId="6549"/>
      <pc:docMkLst>
        <pc:docMk/>
      </pc:docMkLst>
      <pc:sldChg chg="del">
        <pc:chgData name="Isabella Treser" userId="e64eded7-b4d3-4c61-9d23-422f1f7c3545" providerId="ADAL" clId="{1BC60F66-ED7F-4D18-B331-DB1A7AE961D2}" dt="2025-03-24T13:07:46" v="255" actId="47"/>
        <pc:sldMkLst>
          <pc:docMk/>
          <pc:sldMk cId="3625347042" sldId="327"/>
        </pc:sldMkLst>
      </pc:sldChg>
      <pc:sldChg chg="del">
        <pc:chgData name="Isabella Treser" userId="e64eded7-b4d3-4c61-9d23-422f1f7c3545" providerId="ADAL" clId="{1BC60F66-ED7F-4D18-B331-DB1A7AE961D2}" dt="2025-03-20T14:09:10.724" v="102" actId="47"/>
        <pc:sldMkLst>
          <pc:docMk/>
          <pc:sldMk cId="1454901025" sldId="330"/>
        </pc:sldMkLst>
      </pc:sldChg>
      <pc:sldChg chg="del">
        <pc:chgData name="Isabella Treser" userId="e64eded7-b4d3-4c61-9d23-422f1f7c3545" providerId="ADAL" clId="{1BC60F66-ED7F-4D18-B331-DB1A7AE961D2}" dt="2025-03-20T14:09:09.665" v="101" actId="47"/>
        <pc:sldMkLst>
          <pc:docMk/>
          <pc:sldMk cId="2707686523" sldId="331"/>
        </pc:sldMkLst>
      </pc:sldChg>
      <pc:sldChg chg="del">
        <pc:chgData name="Isabella Treser" userId="e64eded7-b4d3-4c61-9d23-422f1f7c3545" providerId="ADAL" clId="{1BC60F66-ED7F-4D18-B331-DB1A7AE961D2}" dt="2025-03-20T14:09:08.707" v="100" actId="47"/>
        <pc:sldMkLst>
          <pc:docMk/>
          <pc:sldMk cId="177799337" sldId="332"/>
        </pc:sldMkLst>
      </pc:sldChg>
      <pc:sldChg chg="addSp delSp modSp del mod">
        <pc:chgData name="Isabella Treser" userId="e64eded7-b4d3-4c61-9d23-422f1f7c3545" providerId="ADAL" clId="{1BC60F66-ED7F-4D18-B331-DB1A7AE961D2}" dt="2025-03-20T11:01:42.983" v="7" actId="2696"/>
        <pc:sldMkLst>
          <pc:docMk/>
          <pc:sldMk cId="2204247843" sldId="333"/>
        </pc:sldMkLst>
      </pc:sldChg>
      <pc:sldChg chg="del">
        <pc:chgData name="Isabella Treser" userId="e64eded7-b4d3-4c61-9d23-422f1f7c3545" providerId="ADAL" clId="{1BC60F66-ED7F-4D18-B331-DB1A7AE961D2}" dt="2025-03-20T14:09:03.364" v="99" actId="47"/>
        <pc:sldMkLst>
          <pc:docMk/>
          <pc:sldMk cId="674701134" sldId="334"/>
        </pc:sldMkLst>
      </pc:sldChg>
      <pc:sldChg chg="del">
        <pc:chgData name="Isabella Treser" userId="e64eded7-b4d3-4c61-9d23-422f1f7c3545" providerId="ADAL" clId="{1BC60F66-ED7F-4D18-B331-DB1A7AE961D2}" dt="2025-03-20T14:09:11.991" v="103" actId="47"/>
        <pc:sldMkLst>
          <pc:docMk/>
          <pc:sldMk cId="1703453468" sldId="336"/>
        </pc:sldMkLst>
      </pc:sldChg>
      <pc:sldChg chg="addSp delSp modSp mod">
        <pc:chgData name="Isabella Treser" userId="e64eded7-b4d3-4c61-9d23-422f1f7c3545" providerId="ADAL" clId="{1BC60F66-ED7F-4D18-B331-DB1A7AE961D2}" dt="2025-03-24T13:05:05.375" v="221" actId="20577"/>
        <pc:sldMkLst>
          <pc:docMk/>
          <pc:sldMk cId="2042789624" sldId="338"/>
        </pc:sldMkLst>
        <pc:spChg chg="mod">
          <ac:chgData name="Isabella Treser" userId="e64eded7-b4d3-4c61-9d23-422f1f7c3545" providerId="ADAL" clId="{1BC60F66-ED7F-4D18-B331-DB1A7AE961D2}" dt="2025-03-24T13:05:05.375" v="221" actId="20577"/>
          <ac:spMkLst>
            <pc:docMk/>
            <pc:sldMk cId="2042789624" sldId="338"/>
            <ac:spMk id="3" creationId="{00000000-0000-0000-0000-000000000000}"/>
          </ac:spMkLst>
        </pc:spChg>
        <pc:spChg chg="mod">
          <ac:chgData name="Isabella Treser" userId="e64eded7-b4d3-4c61-9d23-422f1f7c3545" providerId="ADAL" clId="{1BC60F66-ED7F-4D18-B331-DB1A7AE961D2}" dt="2025-03-20T14:24:19.470" v="191" actId="113"/>
          <ac:spMkLst>
            <pc:docMk/>
            <pc:sldMk cId="2042789624" sldId="338"/>
            <ac:spMk id="11" creationId="{00000000-0000-0000-0000-000000000000}"/>
          </ac:spMkLst>
        </pc:spChg>
        <pc:picChg chg="add mod modCrop">
          <ac:chgData name="Isabella Treser" userId="e64eded7-b4d3-4c61-9d23-422f1f7c3545" providerId="ADAL" clId="{1BC60F66-ED7F-4D18-B331-DB1A7AE961D2}" dt="2025-03-20T11:06:06.734" v="12" actId="18131"/>
          <ac:picMkLst>
            <pc:docMk/>
            <pc:sldMk cId="2042789624" sldId="338"/>
            <ac:picMk id="8" creationId="{C869F322-066F-8757-F609-9D2BDF0875B6}"/>
          </ac:picMkLst>
        </pc:picChg>
        <pc:picChg chg="mod">
          <ac:chgData name="Isabella Treser" userId="e64eded7-b4d3-4c61-9d23-422f1f7c3545" providerId="ADAL" clId="{1BC60F66-ED7F-4D18-B331-DB1A7AE961D2}" dt="2025-03-20T14:24:31.637" v="193" actId="1076"/>
          <ac:picMkLst>
            <pc:docMk/>
            <pc:sldMk cId="2042789624" sldId="338"/>
            <ac:picMk id="12" creationId="{00000000-0000-0000-0000-000000000000}"/>
          </ac:picMkLst>
        </pc:picChg>
        <pc:picChg chg="add mod modCrop">
          <ac:chgData name="Isabella Treser" userId="e64eded7-b4d3-4c61-9d23-422f1f7c3545" providerId="ADAL" clId="{1BC60F66-ED7F-4D18-B331-DB1A7AE961D2}" dt="2025-03-20T11:12:11.417" v="36" actId="732"/>
          <ac:picMkLst>
            <pc:docMk/>
            <pc:sldMk cId="2042789624" sldId="338"/>
            <ac:picMk id="17" creationId="{83778C17-D218-772F-C600-174432688F6B}"/>
          </ac:picMkLst>
        </pc:picChg>
      </pc:sldChg>
      <pc:sldChg chg="del">
        <pc:chgData name="Isabella Treser" userId="e64eded7-b4d3-4c61-9d23-422f1f7c3545" providerId="ADAL" clId="{1BC60F66-ED7F-4D18-B331-DB1A7AE961D2}" dt="2025-03-20T14:09:02.351" v="98" actId="47"/>
        <pc:sldMkLst>
          <pc:docMk/>
          <pc:sldMk cId="1131564187" sldId="339"/>
        </pc:sldMkLst>
      </pc:sldChg>
      <pc:sldChg chg="addSp delSp modSp mod">
        <pc:chgData name="Isabella Treser" userId="e64eded7-b4d3-4c61-9d23-422f1f7c3545" providerId="ADAL" clId="{1BC60F66-ED7F-4D18-B331-DB1A7AE961D2}" dt="2025-03-25T16:46:28.821" v="783" actId="255"/>
        <pc:sldMkLst>
          <pc:docMk/>
          <pc:sldMk cId="1391608977" sldId="2134807059"/>
        </pc:sldMkLst>
        <pc:spChg chg="mod">
          <ac:chgData name="Isabella Treser" userId="e64eded7-b4d3-4c61-9d23-422f1f7c3545" providerId="ADAL" clId="{1BC60F66-ED7F-4D18-B331-DB1A7AE961D2}" dt="2025-03-25T16:46:28.821" v="783" actId="255"/>
          <ac:spMkLst>
            <pc:docMk/>
            <pc:sldMk cId="1391608977" sldId="2134807059"/>
            <ac:spMk id="7" creationId="{A76BB1E4-7613-E9CD-BD0A-37F5AC370C08}"/>
          </ac:spMkLst>
        </pc:spChg>
        <pc:spChg chg="mod">
          <ac:chgData name="Isabella Treser" userId="e64eded7-b4d3-4c61-9d23-422f1f7c3545" providerId="ADAL" clId="{1BC60F66-ED7F-4D18-B331-DB1A7AE961D2}" dt="2025-03-24T13:09:32.563" v="289" actId="2711"/>
          <ac:spMkLst>
            <pc:docMk/>
            <pc:sldMk cId="1391608977" sldId="2134807059"/>
            <ac:spMk id="8" creationId="{8414362A-4954-CA28-B233-0DB22DE6985F}"/>
          </ac:spMkLst>
        </pc:spChg>
        <pc:spChg chg="add mod">
          <ac:chgData name="Isabella Treser" userId="e64eded7-b4d3-4c61-9d23-422f1f7c3545" providerId="ADAL" clId="{1BC60F66-ED7F-4D18-B331-DB1A7AE961D2}" dt="2025-03-24T13:13:17.152" v="341" actId="1037"/>
          <ac:spMkLst>
            <pc:docMk/>
            <pc:sldMk cId="1391608977" sldId="2134807059"/>
            <ac:spMk id="16" creationId="{8DBD422B-08F2-3782-FB0A-DE1F153A1336}"/>
          </ac:spMkLst>
        </pc:spChg>
        <pc:spChg chg="add mod">
          <ac:chgData name="Isabella Treser" userId="e64eded7-b4d3-4c61-9d23-422f1f7c3545" providerId="ADAL" clId="{1BC60F66-ED7F-4D18-B331-DB1A7AE961D2}" dt="2025-03-24T13:13:09.244" v="339" actId="1036"/>
          <ac:spMkLst>
            <pc:docMk/>
            <pc:sldMk cId="1391608977" sldId="2134807059"/>
            <ac:spMk id="17" creationId="{5F4D3D44-54F6-8DF9-3F1D-A490D9537E45}"/>
          </ac:spMkLst>
        </pc:spChg>
        <pc:spChg chg="add mod">
          <ac:chgData name="Isabella Treser" userId="e64eded7-b4d3-4c61-9d23-422f1f7c3545" providerId="ADAL" clId="{1BC60F66-ED7F-4D18-B331-DB1A7AE961D2}" dt="2025-03-24T13:13:02.513" v="338" actId="14100"/>
          <ac:spMkLst>
            <pc:docMk/>
            <pc:sldMk cId="1391608977" sldId="2134807059"/>
            <ac:spMk id="18" creationId="{E6A87716-10C0-D1F2-210F-1D597F3D7E5C}"/>
          </ac:spMkLst>
        </pc:spChg>
        <pc:spChg chg="mod">
          <ac:chgData name="Isabella Treser" userId="e64eded7-b4d3-4c61-9d23-422f1f7c3545" providerId="ADAL" clId="{1BC60F66-ED7F-4D18-B331-DB1A7AE961D2}" dt="2025-03-24T13:17:19.622" v="428" actId="20577"/>
          <ac:spMkLst>
            <pc:docMk/>
            <pc:sldMk cId="1391608977" sldId="2134807059"/>
            <ac:spMk id="25" creationId="{5BAE526C-7ED9-97D2-D71E-95CE5161D201}"/>
          </ac:spMkLst>
        </pc:spChg>
        <pc:spChg chg="mod">
          <ac:chgData name="Isabella Treser" userId="e64eded7-b4d3-4c61-9d23-422f1f7c3545" providerId="ADAL" clId="{1BC60F66-ED7F-4D18-B331-DB1A7AE961D2}" dt="2025-03-24T13:12:08.551" v="313" actId="164"/>
          <ac:spMkLst>
            <pc:docMk/>
            <pc:sldMk cId="1391608977" sldId="2134807059"/>
            <ac:spMk id="26" creationId="{245ADBA1-35CE-AA0A-5308-E36D1BB72FF6}"/>
          </ac:spMkLst>
        </pc:spChg>
        <pc:spChg chg="mod">
          <ac:chgData name="Isabella Treser" userId="e64eded7-b4d3-4c61-9d23-422f1f7c3545" providerId="ADAL" clId="{1BC60F66-ED7F-4D18-B331-DB1A7AE961D2}" dt="2025-03-24T13:16:53.860" v="405" actId="6549"/>
          <ac:spMkLst>
            <pc:docMk/>
            <pc:sldMk cId="1391608977" sldId="2134807059"/>
            <ac:spMk id="27" creationId="{CE5DB5F1-1315-ABB6-8B22-DA3A824377CB}"/>
          </ac:spMkLst>
        </pc:spChg>
        <pc:grpChg chg="add mod">
          <ac:chgData name="Isabella Treser" userId="e64eded7-b4d3-4c61-9d23-422f1f7c3545" providerId="ADAL" clId="{1BC60F66-ED7F-4D18-B331-DB1A7AE961D2}" dt="2025-03-24T13:12:39.081" v="331" actId="14100"/>
          <ac:grpSpMkLst>
            <pc:docMk/>
            <pc:sldMk cId="1391608977" sldId="2134807059"/>
            <ac:grpSpMk id="19" creationId="{F9D63B2C-C9B2-5B14-80D1-0AF6D2D0F0AD}"/>
          </ac:grpSpMkLst>
        </pc:grpChg>
        <pc:picChg chg="add mod">
          <ac:chgData name="Isabella Treser" userId="e64eded7-b4d3-4c61-9d23-422f1f7c3545" providerId="ADAL" clId="{1BC60F66-ED7F-4D18-B331-DB1A7AE961D2}" dt="2025-03-24T13:11:56.516" v="310" actId="571"/>
          <ac:picMkLst>
            <pc:docMk/>
            <pc:sldMk cId="1391608977" sldId="2134807059"/>
            <ac:picMk id="13" creationId="{8DEB0973-3766-1A4E-E597-3F01BDEEA47C}"/>
          </ac:picMkLst>
        </pc:picChg>
      </pc:sldChg>
      <pc:sldChg chg="addSp delSp modSp mod">
        <pc:chgData name="Isabella Treser" userId="e64eded7-b4d3-4c61-9d23-422f1f7c3545" providerId="ADAL" clId="{1BC60F66-ED7F-4D18-B331-DB1A7AE961D2}" dt="2025-04-08T08:42:54.351" v="809" actId="6549"/>
        <pc:sldMkLst>
          <pc:docMk/>
          <pc:sldMk cId="3799977166" sldId="2134807067"/>
        </pc:sldMkLst>
        <pc:spChg chg="mod">
          <ac:chgData name="Isabella Treser" userId="e64eded7-b4d3-4c61-9d23-422f1f7c3545" providerId="ADAL" clId="{1BC60F66-ED7F-4D18-B331-DB1A7AE961D2}" dt="2025-03-24T13:18:44.678" v="435" actId="2711"/>
          <ac:spMkLst>
            <pc:docMk/>
            <pc:sldMk cId="3799977166" sldId="2134807067"/>
            <ac:spMk id="2" creationId="{FD16AC13-227F-B4EB-2F1B-8AB1B38E6E36}"/>
          </ac:spMkLst>
        </pc:spChg>
        <pc:spChg chg="mod">
          <ac:chgData name="Isabella Treser" userId="e64eded7-b4d3-4c61-9d23-422f1f7c3545" providerId="ADAL" clId="{1BC60F66-ED7F-4D18-B331-DB1A7AE961D2}" dt="2025-03-24T13:18:31.983" v="434" actId="2711"/>
          <ac:spMkLst>
            <pc:docMk/>
            <pc:sldMk cId="3799977166" sldId="2134807067"/>
            <ac:spMk id="3" creationId="{4AE6D474-671D-F444-A590-34F94640A9F2}"/>
          </ac:spMkLst>
        </pc:spChg>
        <pc:spChg chg="mod">
          <ac:chgData name="Isabella Treser" userId="e64eded7-b4d3-4c61-9d23-422f1f7c3545" providerId="ADAL" clId="{1BC60F66-ED7F-4D18-B331-DB1A7AE961D2}" dt="2025-03-24T13:30:13.984" v="493" actId="692"/>
          <ac:spMkLst>
            <pc:docMk/>
            <pc:sldMk cId="3799977166" sldId="2134807067"/>
            <ac:spMk id="9" creationId="{01CA4FEF-441D-A039-4BB9-DFFCE36F780D}"/>
          </ac:spMkLst>
        </pc:spChg>
        <pc:spChg chg="mod">
          <ac:chgData name="Isabella Treser" userId="e64eded7-b4d3-4c61-9d23-422f1f7c3545" providerId="ADAL" clId="{1BC60F66-ED7F-4D18-B331-DB1A7AE961D2}" dt="2025-04-08T08:42:54.351" v="809" actId="6549"/>
          <ac:spMkLst>
            <pc:docMk/>
            <pc:sldMk cId="3799977166" sldId="2134807067"/>
            <ac:spMk id="10" creationId="{C7489355-69D2-A264-613D-63CDC3C8C8C7}"/>
          </ac:spMkLst>
        </pc:spChg>
        <pc:spChg chg="mod">
          <ac:chgData name="Isabella Treser" userId="e64eded7-b4d3-4c61-9d23-422f1f7c3545" providerId="ADAL" clId="{1BC60F66-ED7F-4D18-B331-DB1A7AE961D2}" dt="2025-03-25T16:39:59.400" v="738" actId="1076"/>
          <ac:spMkLst>
            <pc:docMk/>
            <pc:sldMk cId="3799977166" sldId="2134807067"/>
            <ac:spMk id="18" creationId="{C054E3CC-A329-791C-BD7E-DC777978CD0C}"/>
          </ac:spMkLst>
        </pc:spChg>
        <pc:spChg chg="mod">
          <ac:chgData name="Isabella Treser" userId="e64eded7-b4d3-4c61-9d23-422f1f7c3545" providerId="ADAL" clId="{1BC60F66-ED7F-4D18-B331-DB1A7AE961D2}" dt="2025-03-25T16:44:51.152" v="774" actId="2711"/>
          <ac:spMkLst>
            <pc:docMk/>
            <pc:sldMk cId="3799977166" sldId="2134807067"/>
            <ac:spMk id="19" creationId="{CB5DBD3B-BA28-DF4E-9177-E85ACB6EDA0E}"/>
          </ac:spMkLst>
        </pc:spChg>
        <pc:spChg chg="mod">
          <ac:chgData name="Isabella Treser" userId="e64eded7-b4d3-4c61-9d23-422f1f7c3545" providerId="ADAL" clId="{1BC60F66-ED7F-4D18-B331-DB1A7AE961D2}" dt="2025-03-25T16:49:47.223" v="803" actId="14100"/>
          <ac:spMkLst>
            <pc:docMk/>
            <pc:sldMk cId="3799977166" sldId="2134807067"/>
            <ac:spMk id="20" creationId="{4AA6C0AD-BFF3-727F-9C54-6C7884258B28}"/>
          </ac:spMkLst>
        </pc:spChg>
        <pc:spChg chg="mod">
          <ac:chgData name="Isabella Treser" userId="e64eded7-b4d3-4c61-9d23-422f1f7c3545" providerId="ADAL" clId="{1BC60F66-ED7F-4D18-B331-DB1A7AE961D2}" dt="2025-03-25T16:49:15.452" v="791" actId="20577"/>
          <ac:spMkLst>
            <pc:docMk/>
            <pc:sldMk cId="3799977166" sldId="2134807067"/>
            <ac:spMk id="21" creationId="{75F2ABBA-B2A8-B249-589B-1797FCF859F0}"/>
          </ac:spMkLst>
        </pc:spChg>
        <pc:spChg chg="mod">
          <ac:chgData name="Isabella Treser" userId="e64eded7-b4d3-4c61-9d23-422f1f7c3545" providerId="ADAL" clId="{1BC60F66-ED7F-4D18-B331-DB1A7AE961D2}" dt="2025-03-25T16:45:07.362" v="776" actId="2711"/>
          <ac:spMkLst>
            <pc:docMk/>
            <pc:sldMk cId="3799977166" sldId="2134807067"/>
            <ac:spMk id="22" creationId="{EE71231F-0A4B-1F94-7CE6-7A2CCC6C5446}"/>
          </ac:spMkLst>
        </pc:spChg>
        <pc:spChg chg="mod">
          <ac:chgData name="Isabella Treser" userId="e64eded7-b4d3-4c61-9d23-422f1f7c3545" providerId="ADAL" clId="{1BC60F66-ED7F-4D18-B331-DB1A7AE961D2}" dt="2025-03-25T16:44:43.843" v="773" actId="2711"/>
          <ac:spMkLst>
            <pc:docMk/>
            <pc:sldMk cId="3799977166" sldId="2134807067"/>
            <ac:spMk id="23" creationId="{8BB4A01C-EDCF-D331-0ADF-37CA3568F5DB}"/>
          </ac:spMkLst>
        </pc:spChg>
        <pc:spChg chg="mod">
          <ac:chgData name="Isabella Treser" userId="e64eded7-b4d3-4c61-9d23-422f1f7c3545" providerId="ADAL" clId="{1BC60F66-ED7F-4D18-B331-DB1A7AE961D2}" dt="2025-03-25T16:45:14.111" v="777" actId="2711"/>
          <ac:spMkLst>
            <pc:docMk/>
            <pc:sldMk cId="3799977166" sldId="2134807067"/>
            <ac:spMk id="141" creationId="{A163E70A-02DE-FF6E-FEA6-6E74AF59FAD5}"/>
          </ac:spMkLst>
        </pc:spChg>
        <pc:spChg chg="mod">
          <ac:chgData name="Isabella Treser" userId="e64eded7-b4d3-4c61-9d23-422f1f7c3545" providerId="ADAL" clId="{1BC60F66-ED7F-4D18-B331-DB1A7AE961D2}" dt="2025-03-25T16:38:48.514" v="700" actId="1076"/>
          <ac:spMkLst>
            <pc:docMk/>
            <pc:sldMk cId="3799977166" sldId="2134807067"/>
            <ac:spMk id="147" creationId="{09EDBD51-359E-A772-CBD3-1F13EE773A24}"/>
          </ac:spMkLst>
        </pc:spChg>
        <pc:spChg chg="mod">
          <ac:chgData name="Isabella Treser" userId="e64eded7-b4d3-4c61-9d23-422f1f7c3545" providerId="ADAL" clId="{1BC60F66-ED7F-4D18-B331-DB1A7AE961D2}" dt="2025-03-25T16:45:22.036" v="778" actId="2711"/>
          <ac:spMkLst>
            <pc:docMk/>
            <pc:sldMk cId="3799977166" sldId="2134807067"/>
            <ac:spMk id="148" creationId="{0A34B727-0B78-68CC-F151-777CFF706341}"/>
          </ac:spMkLst>
        </pc:spChg>
        <pc:spChg chg="mod">
          <ac:chgData name="Isabella Treser" userId="e64eded7-b4d3-4c61-9d23-422f1f7c3545" providerId="ADAL" clId="{1BC60F66-ED7F-4D18-B331-DB1A7AE961D2}" dt="2025-03-24T13:20:15.676" v="458" actId="1076"/>
          <ac:spMkLst>
            <pc:docMk/>
            <pc:sldMk cId="3799977166" sldId="2134807067"/>
            <ac:spMk id="150" creationId="{D116CD29-0165-D210-626E-1E5F294C7FCD}"/>
          </ac:spMkLst>
        </pc:spChg>
        <pc:picChg chg="mod">
          <ac:chgData name="Isabella Treser" userId="e64eded7-b4d3-4c61-9d23-422f1f7c3545" providerId="ADAL" clId="{1BC60F66-ED7F-4D18-B331-DB1A7AE961D2}" dt="2025-03-25T16:39:54.636" v="737" actId="1076"/>
          <ac:picMkLst>
            <pc:docMk/>
            <pc:sldMk cId="3799977166" sldId="2134807067"/>
            <ac:picMk id="134" creationId="{8BE7432E-D018-A122-9495-6AD8878D0EB0}"/>
          </ac:picMkLst>
        </pc:picChg>
        <pc:cxnChg chg="mod">
          <ac:chgData name="Isabella Treser" userId="e64eded7-b4d3-4c61-9d23-422f1f7c3545" providerId="ADAL" clId="{1BC60F66-ED7F-4D18-B331-DB1A7AE961D2}" dt="2025-03-24T13:30:22.033" v="495" actId="692"/>
          <ac:cxnSpMkLst>
            <pc:docMk/>
            <pc:sldMk cId="3799977166" sldId="2134807067"/>
            <ac:cxnSpMk id="5" creationId="{5BE5DCF0-267D-B3EB-DEB3-114FBAF38A6D}"/>
          </ac:cxnSpMkLst>
        </pc:cxnChg>
      </pc:sldChg>
      <pc:sldChg chg="delSp modSp mod">
        <pc:chgData name="Isabella Treser" userId="e64eded7-b4d3-4c61-9d23-422f1f7c3545" providerId="ADAL" clId="{1BC60F66-ED7F-4D18-B331-DB1A7AE961D2}" dt="2025-03-25T16:44:02.473" v="767" actId="478"/>
        <pc:sldMkLst>
          <pc:docMk/>
          <pc:sldMk cId="3491367020" sldId="2147473636"/>
        </pc:sldMkLst>
        <pc:spChg chg="mod">
          <ac:chgData name="Isabella Treser" userId="e64eded7-b4d3-4c61-9d23-422f1f7c3545" providerId="ADAL" clId="{1BC60F66-ED7F-4D18-B331-DB1A7AE961D2}" dt="2025-03-20T14:23:39.147" v="186"/>
          <ac:spMkLst>
            <pc:docMk/>
            <pc:sldMk cId="3491367020" sldId="2147473636"/>
            <ac:spMk id="2" creationId="{B2E20BCB-2EE3-CA72-67A0-DD77E2AFB977}"/>
          </ac:spMkLst>
        </pc:spChg>
        <pc:spChg chg="mod">
          <ac:chgData name="Isabella Treser" userId="e64eded7-b4d3-4c61-9d23-422f1f7c3545" providerId="ADAL" clId="{1BC60F66-ED7F-4D18-B331-DB1A7AE961D2}" dt="2025-03-24T13:06:13.651" v="237" actId="108"/>
          <ac:spMkLst>
            <pc:docMk/>
            <pc:sldMk cId="3491367020" sldId="2147473636"/>
            <ac:spMk id="5" creationId="{03DEA0B6-42CF-004D-A73A-33504E9A312E}"/>
          </ac:spMkLst>
        </pc:spChg>
        <pc:spChg chg="mod">
          <ac:chgData name="Isabella Treser" userId="e64eded7-b4d3-4c61-9d23-422f1f7c3545" providerId="ADAL" clId="{1BC60F66-ED7F-4D18-B331-DB1A7AE961D2}" dt="2025-03-24T13:29:07.667" v="490" actId="113"/>
          <ac:spMkLst>
            <pc:docMk/>
            <pc:sldMk cId="3491367020" sldId="2147473636"/>
            <ac:spMk id="6" creationId="{DFE5B3F0-77E0-E05D-C90F-23EA27D999D0}"/>
          </ac:spMkLst>
        </pc:spChg>
      </pc:sldChg>
      <pc:sldChg chg="delSp modSp mod">
        <pc:chgData name="Isabella Treser" userId="e64eded7-b4d3-4c61-9d23-422f1f7c3545" providerId="ADAL" clId="{1BC60F66-ED7F-4D18-B331-DB1A7AE961D2}" dt="2025-03-25T16:44:06.664" v="770" actId="478"/>
        <pc:sldMkLst>
          <pc:docMk/>
          <pc:sldMk cId="3063649837" sldId="2147473637"/>
        </pc:sldMkLst>
        <pc:spChg chg="mod">
          <ac:chgData name="Isabella Treser" userId="e64eded7-b4d3-4c61-9d23-422f1f7c3545" providerId="ADAL" clId="{1BC60F66-ED7F-4D18-B331-DB1A7AE961D2}" dt="2025-03-24T13:06:39.287" v="243" actId="108"/>
          <ac:spMkLst>
            <pc:docMk/>
            <pc:sldMk cId="3063649837" sldId="2147473637"/>
            <ac:spMk id="2" creationId="{B2E20BCB-2EE3-CA72-67A0-DD77E2AFB977}"/>
          </ac:spMkLst>
        </pc:spChg>
        <pc:spChg chg="mod">
          <ac:chgData name="Isabella Treser" userId="e64eded7-b4d3-4c61-9d23-422f1f7c3545" providerId="ADAL" clId="{1BC60F66-ED7F-4D18-B331-DB1A7AE961D2}" dt="2025-03-24T13:07:07.849" v="248" actId="20577"/>
          <ac:spMkLst>
            <pc:docMk/>
            <pc:sldMk cId="3063649837" sldId="2147473637"/>
            <ac:spMk id="5" creationId="{03DEA0B6-42CF-004D-A73A-33504E9A312E}"/>
          </ac:spMkLst>
        </pc:spChg>
        <pc:spChg chg="mod">
          <ac:chgData name="Isabella Treser" userId="e64eded7-b4d3-4c61-9d23-422f1f7c3545" providerId="ADAL" clId="{1BC60F66-ED7F-4D18-B331-DB1A7AE961D2}" dt="2025-03-24T13:28:58.355" v="488" actId="113"/>
          <ac:spMkLst>
            <pc:docMk/>
            <pc:sldMk cId="3063649837" sldId="2147473637"/>
            <ac:spMk id="12" creationId="{7F1B5470-AB44-B0E1-F72A-F470FC50556B}"/>
          </ac:spMkLst>
        </pc:spChg>
      </pc:sldChg>
      <pc:sldChg chg="delSp modSp mod">
        <pc:chgData name="Isabella Treser" userId="e64eded7-b4d3-4c61-9d23-422f1f7c3545" providerId="ADAL" clId="{1BC60F66-ED7F-4D18-B331-DB1A7AE961D2}" dt="2025-03-25T16:44:04.506" v="769" actId="478"/>
        <pc:sldMkLst>
          <pc:docMk/>
          <pc:sldMk cId="1542491595" sldId="2147473639"/>
        </pc:sldMkLst>
        <pc:spChg chg="mod">
          <ac:chgData name="Isabella Treser" userId="e64eded7-b4d3-4c61-9d23-422f1f7c3545" providerId="ADAL" clId="{1BC60F66-ED7F-4D18-B331-DB1A7AE961D2}" dt="2025-03-20T14:23:43.903" v="187"/>
          <ac:spMkLst>
            <pc:docMk/>
            <pc:sldMk cId="1542491595" sldId="2147473639"/>
            <ac:spMk id="2" creationId="{B2E20BCB-2EE3-CA72-67A0-DD77E2AFB977}"/>
          </ac:spMkLst>
        </pc:spChg>
        <pc:spChg chg="mod">
          <ac:chgData name="Isabella Treser" userId="e64eded7-b4d3-4c61-9d23-422f1f7c3545" providerId="ADAL" clId="{1BC60F66-ED7F-4D18-B331-DB1A7AE961D2}" dt="2025-03-24T13:06:58.953" v="246" actId="113"/>
          <ac:spMkLst>
            <pc:docMk/>
            <pc:sldMk cId="1542491595" sldId="2147473639"/>
            <ac:spMk id="5" creationId="{03DEA0B6-42CF-004D-A73A-33504E9A312E}"/>
          </ac:spMkLst>
        </pc:spChg>
        <pc:spChg chg="mod">
          <ac:chgData name="Isabella Treser" userId="e64eded7-b4d3-4c61-9d23-422f1f7c3545" providerId="ADAL" clId="{1BC60F66-ED7F-4D18-B331-DB1A7AE961D2}" dt="2025-03-24T13:29:03.595" v="489" actId="113"/>
          <ac:spMkLst>
            <pc:docMk/>
            <pc:sldMk cId="1542491595" sldId="2147473639"/>
            <ac:spMk id="6" creationId="{DFE5B3F0-77E0-E05D-C90F-23EA27D999D0}"/>
          </ac:spMkLst>
        </pc:spChg>
      </pc:sldChg>
      <pc:sldChg chg="modSp mod">
        <pc:chgData name="Isabella Treser" userId="e64eded7-b4d3-4c61-9d23-422f1f7c3545" providerId="ADAL" clId="{1BC60F66-ED7F-4D18-B331-DB1A7AE961D2}" dt="2025-03-24T13:07:21.147" v="254" actId="20577"/>
        <pc:sldMkLst>
          <pc:docMk/>
          <pc:sldMk cId="298988555" sldId="2147473640"/>
        </pc:sldMkLst>
        <pc:spChg chg="mod">
          <ac:chgData name="Isabella Treser" userId="e64eded7-b4d3-4c61-9d23-422f1f7c3545" providerId="ADAL" clId="{1BC60F66-ED7F-4D18-B331-DB1A7AE961D2}" dt="2025-03-24T13:07:21.147" v="254" actId="20577"/>
          <ac:spMkLst>
            <pc:docMk/>
            <pc:sldMk cId="298988555" sldId="2147473640"/>
            <ac:spMk id="6" creationId="{26CF5D2C-3921-679F-02A7-0258F038041D}"/>
          </ac:spMkLst>
        </pc:spChg>
        <pc:spChg chg="mod">
          <ac:chgData name="Isabella Treser" userId="e64eded7-b4d3-4c61-9d23-422f1f7c3545" providerId="ADAL" clId="{1BC60F66-ED7F-4D18-B331-DB1A7AE961D2}" dt="2025-03-20T14:23:27.951" v="185" actId="20577"/>
          <ac:spMkLst>
            <pc:docMk/>
            <pc:sldMk cId="298988555" sldId="2147473640"/>
            <ac:spMk id="7" creationId="{10D43E6B-2003-19FA-18CA-FD686A5C05A2}"/>
          </ac:spMkLst>
        </pc:spChg>
        <pc:spChg chg="mod">
          <ac:chgData name="Isabella Treser" userId="e64eded7-b4d3-4c61-9d23-422f1f7c3545" providerId="ADAL" clId="{1BC60F66-ED7F-4D18-B331-DB1A7AE961D2}" dt="2025-03-24T13:06:04.957" v="236" actId="207"/>
          <ac:spMkLst>
            <pc:docMk/>
            <pc:sldMk cId="298988555" sldId="2147473640"/>
            <ac:spMk id="8" creationId="{506D2662-9C38-58E8-7D75-76B870401AEA}"/>
          </ac:spMkLst>
        </pc:spChg>
      </pc:sldChg>
      <pc:sldChg chg="delSp modSp mod">
        <pc:chgData name="Isabella Treser" userId="e64eded7-b4d3-4c61-9d23-422f1f7c3545" providerId="ADAL" clId="{1BC60F66-ED7F-4D18-B331-DB1A7AE961D2}" dt="2025-03-25T16:46:41.147" v="785" actId="255"/>
        <pc:sldMkLst>
          <pc:docMk/>
          <pc:sldMk cId="3494477604" sldId="2147473641"/>
        </pc:sldMkLst>
        <pc:spChg chg="mod">
          <ac:chgData name="Isabella Treser" userId="e64eded7-b4d3-4c61-9d23-422f1f7c3545" providerId="ADAL" clId="{1BC60F66-ED7F-4D18-B331-DB1A7AE961D2}" dt="2025-03-25T16:46:41.147" v="785" actId="255"/>
          <ac:spMkLst>
            <pc:docMk/>
            <pc:sldMk cId="3494477604" sldId="2147473641"/>
            <ac:spMk id="7" creationId="{A76BB1E4-7613-E9CD-BD0A-37F5AC370C08}"/>
          </ac:spMkLst>
        </pc:spChg>
        <pc:spChg chg="mod">
          <ac:chgData name="Isabella Treser" userId="e64eded7-b4d3-4c61-9d23-422f1f7c3545" providerId="ADAL" clId="{1BC60F66-ED7F-4D18-B331-DB1A7AE961D2}" dt="2025-03-24T13:13:54.357" v="350" actId="2711"/>
          <ac:spMkLst>
            <pc:docMk/>
            <pc:sldMk cId="3494477604" sldId="2147473641"/>
            <ac:spMk id="8" creationId="{8414362A-4954-CA28-B233-0DB22DE6985F}"/>
          </ac:spMkLst>
        </pc:spChg>
        <pc:spChg chg="mod">
          <ac:chgData name="Isabella Treser" userId="e64eded7-b4d3-4c61-9d23-422f1f7c3545" providerId="ADAL" clId="{1BC60F66-ED7F-4D18-B331-DB1A7AE961D2}" dt="2025-03-24T13:16:15.650" v="396" actId="255"/>
          <ac:spMkLst>
            <pc:docMk/>
            <pc:sldMk cId="3494477604" sldId="2147473641"/>
            <ac:spMk id="25" creationId="{5BAE526C-7ED9-97D2-D71E-95CE5161D201}"/>
          </ac:spMkLst>
        </pc:spChg>
        <pc:spChg chg="mod">
          <ac:chgData name="Isabella Treser" userId="e64eded7-b4d3-4c61-9d23-422f1f7c3545" providerId="ADAL" clId="{1BC60F66-ED7F-4D18-B331-DB1A7AE961D2}" dt="2025-03-25T16:46:03.339" v="780" actId="12"/>
          <ac:spMkLst>
            <pc:docMk/>
            <pc:sldMk cId="3494477604" sldId="2147473641"/>
            <ac:spMk id="26" creationId="{245ADBA1-35CE-AA0A-5308-E36D1BB72FF6}"/>
          </ac:spMkLst>
        </pc:spChg>
      </pc:sldChg>
      <pc:sldMasterChg chg="delSldLayout">
        <pc:chgData name="Isabella Treser" userId="e64eded7-b4d3-4c61-9d23-422f1f7c3545" providerId="ADAL" clId="{1BC60F66-ED7F-4D18-B331-DB1A7AE961D2}" dt="2025-03-24T13:07:46" v="255" actId="47"/>
        <pc:sldMasterMkLst>
          <pc:docMk/>
          <pc:sldMasterMk cId="713704125" sldId="2147483655"/>
        </pc:sldMasterMkLst>
        <pc:sldLayoutChg chg="del">
          <pc:chgData name="Isabella Treser" userId="e64eded7-b4d3-4c61-9d23-422f1f7c3545" providerId="ADAL" clId="{1BC60F66-ED7F-4D18-B331-DB1A7AE961D2}" dt="2025-03-20T14:09:03.364" v="99" actId="47"/>
          <pc:sldLayoutMkLst>
            <pc:docMk/>
            <pc:sldMasterMk cId="713704125" sldId="2147483655"/>
            <pc:sldLayoutMk cId="3541603284" sldId="2147483777"/>
          </pc:sldLayoutMkLst>
        </pc:sldLayoutChg>
        <pc:sldLayoutChg chg="del">
          <pc:chgData name="Isabella Treser" userId="e64eded7-b4d3-4c61-9d23-422f1f7c3545" providerId="ADAL" clId="{1BC60F66-ED7F-4D18-B331-DB1A7AE961D2}" dt="2025-03-24T13:07:46" v="255" actId="47"/>
          <pc:sldLayoutMkLst>
            <pc:docMk/>
            <pc:sldMasterMk cId="713704125" sldId="2147483655"/>
            <pc:sldLayoutMk cId="824938800" sldId="2147483778"/>
          </pc:sldLayoutMkLst>
        </pc:sldLayoutChg>
        <pc:sldLayoutChg chg="del">
          <pc:chgData name="Isabella Treser" userId="e64eded7-b4d3-4c61-9d23-422f1f7c3545" providerId="ADAL" clId="{1BC60F66-ED7F-4D18-B331-DB1A7AE961D2}" dt="2025-03-20T14:09:10.724" v="102" actId="47"/>
          <pc:sldLayoutMkLst>
            <pc:docMk/>
            <pc:sldMasterMk cId="713704125" sldId="2147483655"/>
            <pc:sldLayoutMk cId="87731933" sldId="2147483779"/>
          </pc:sldLayoutMkLst>
        </pc:sldLayoutChg>
        <pc:sldLayoutChg chg="del">
          <pc:chgData name="Isabella Treser" userId="e64eded7-b4d3-4c61-9d23-422f1f7c3545" providerId="ADAL" clId="{1BC60F66-ED7F-4D18-B331-DB1A7AE961D2}" dt="2025-03-20T14:09:11.991" v="103" actId="47"/>
          <pc:sldLayoutMkLst>
            <pc:docMk/>
            <pc:sldMasterMk cId="713704125" sldId="2147483655"/>
            <pc:sldLayoutMk cId="1561048227" sldId="2147483780"/>
          </pc:sldLayoutMkLst>
        </pc:sldLayoutChg>
      </pc:sldMasterChg>
    </pc:docChg>
  </pc:docChgLst>
  <pc:docChgLst>
    <pc:chgData name="Isabella Treser" userId="e64eded7-b4d3-4c61-9d23-422f1f7c3545" providerId="ADAL" clId="{BE79E1B5-0095-4423-9D1C-344B93F56957}"/>
    <pc:docChg chg="custSel modSld">
      <pc:chgData name="Isabella Treser" userId="e64eded7-b4d3-4c61-9d23-422f1f7c3545" providerId="ADAL" clId="{BE79E1B5-0095-4423-9D1C-344B93F56957}" dt="2025-06-17T08:15:50.437" v="26" actId="6549"/>
      <pc:docMkLst>
        <pc:docMk/>
      </pc:docMkLst>
      <pc:sldChg chg="modSp mod">
        <pc:chgData name="Isabella Treser" userId="e64eded7-b4d3-4c61-9d23-422f1f7c3545" providerId="ADAL" clId="{BE79E1B5-0095-4423-9D1C-344B93F56957}" dt="2025-06-17T08:15:50.437" v="26" actId="6549"/>
        <pc:sldMkLst>
          <pc:docMk/>
          <pc:sldMk cId="3799977166" sldId="2134807067"/>
        </pc:sldMkLst>
        <pc:spChg chg="mod">
          <ac:chgData name="Isabella Treser" userId="e64eded7-b4d3-4c61-9d23-422f1f7c3545" providerId="ADAL" clId="{BE79E1B5-0095-4423-9D1C-344B93F56957}" dt="2025-06-17T08:15:19.981" v="3" actId="6549"/>
          <ac:spMkLst>
            <pc:docMk/>
            <pc:sldMk cId="3799977166" sldId="2134807067"/>
            <ac:spMk id="10" creationId="{C7489355-69D2-A264-613D-63CDC3C8C8C7}"/>
          </ac:spMkLst>
        </pc:spChg>
        <pc:spChg chg="mod">
          <ac:chgData name="Isabella Treser" userId="e64eded7-b4d3-4c61-9d23-422f1f7c3545" providerId="ADAL" clId="{BE79E1B5-0095-4423-9D1C-344B93F56957}" dt="2025-06-17T08:15:50.437" v="26" actId="6549"/>
          <ac:spMkLst>
            <pc:docMk/>
            <pc:sldMk cId="3799977166" sldId="2134807067"/>
            <ac:spMk id="20" creationId="{4AA6C0AD-BFF3-727F-9C54-6C7884258B28}"/>
          </ac:spMkLst>
        </pc:spChg>
        <pc:spChg chg="mod">
          <ac:chgData name="Isabella Treser" userId="e64eded7-b4d3-4c61-9d23-422f1f7c3545" providerId="ADAL" clId="{BE79E1B5-0095-4423-9D1C-344B93F56957}" dt="2025-06-17T08:15:26.280" v="14" actId="6549"/>
          <ac:spMkLst>
            <pc:docMk/>
            <pc:sldMk cId="3799977166" sldId="2134807067"/>
            <ac:spMk id="21" creationId="{75F2ABBA-B2A8-B249-589B-1797FCF859F0}"/>
          </ac:spMkLst>
        </pc:spChg>
      </pc:sldChg>
    </pc:docChg>
  </pc:docChgLst>
  <pc:docChgLst>
    <pc:chgData name="Alice Maitika Persichetti" userId="d4f93f0a-32e3-4328-a45e-b5543c32d6fe" providerId="ADAL" clId="{56A7AD4F-CBAD-4B86-BE0A-3800302B3877}"/>
    <pc:docChg chg="custSel modSld">
      <pc:chgData name="Alice Maitika Persichetti" userId="d4f93f0a-32e3-4328-a45e-b5543c32d6fe" providerId="ADAL" clId="{56A7AD4F-CBAD-4B86-BE0A-3800302B3877}" dt="2025-03-26T06:21:52.088" v="7" actId="478"/>
      <pc:docMkLst>
        <pc:docMk/>
      </pc:docMkLst>
      <pc:sldChg chg="delSp mod">
        <pc:chgData name="Alice Maitika Persichetti" userId="d4f93f0a-32e3-4328-a45e-b5543c32d6fe" providerId="ADAL" clId="{56A7AD4F-CBAD-4B86-BE0A-3800302B3877}" dt="2025-03-26T06:21:46.106" v="5" actId="478"/>
        <pc:sldMkLst>
          <pc:docMk/>
          <pc:sldMk cId="1391608977" sldId="2134807059"/>
        </pc:sldMkLst>
      </pc:sldChg>
      <pc:sldChg chg="delSp modSp mod">
        <pc:chgData name="Alice Maitika Persichetti" userId="d4f93f0a-32e3-4328-a45e-b5543c32d6fe" providerId="ADAL" clId="{56A7AD4F-CBAD-4B86-BE0A-3800302B3877}" dt="2025-03-26T06:21:48.849" v="6" actId="478"/>
        <pc:sldMkLst>
          <pc:docMk/>
          <pc:sldMk cId="3799977166" sldId="2134807067"/>
        </pc:sldMkLst>
        <pc:spChg chg="mod">
          <ac:chgData name="Alice Maitika Persichetti" userId="d4f93f0a-32e3-4328-a45e-b5543c32d6fe" providerId="ADAL" clId="{56A7AD4F-CBAD-4B86-BE0A-3800302B3877}" dt="2025-03-26T06:19:34.951" v="0" actId="20577"/>
          <ac:spMkLst>
            <pc:docMk/>
            <pc:sldMk cId="3799977166" sldId="2134807067"/>
            <ac:spMk id="22" creationId="{EE71231F-0A4B-1F94-7CE6-7A2CCC6C5446}"/>
          </ac:spMkLst>
        </pc:spChg>
      </pc:sldChg>
      <pc:sldChg chg="modSp mod">
        <pc:chgData name="Alice Maitika Persichetti" userId="d4f93f0a-32e3-4328-a45e-b5543c32d6fe" providerId="ADAL" clId="{56A7AD4F-CBAD-4B86-BE0A-3800302B3877}" dt="2025-03-26T06:21:00.776" v="4" actId="313"/>
        <pc:sldMkLst>
          <pc:docMk/>
          <pc:sldMk cId="3491367020" sldId="2147473636"/>
        </pc:sldMkLst>
        <pc:spChg chg="mod">
          <ac:chgData name="Alice Maitika Persichetti" userId="d4f93f0a-32e3-4328-a45e-b5543c32d6fe" providerId="ADAL" clId="{56A7AD4F-CBAD-4B86-BE0A-3800302B3877}" dt="2025-03-26T06:21:00.776" v="4" actId="313"/>
          <ac:spMkLst>
            <pc:docMk/>
            <pc:sldMk cId="3491367020" sldId="2147473636"/>
            <ac:spMk id="6" creationId="{DFE5B3F0-77E0-E05D-C90F-23EA27D999D0}"/>
          </ac:spMkLst>
        </pc:spChg>
      </pc:sldChg>
      <pc:sldChg chg="delSp mod">
        <pc:chgData name="Alice Maitika Persichetti" userId="d4f93f0a-32e3-4328-a45e-b5543c32d6fe" providerId="ADAL" clId="{56A7AD4F-CBAD-4B86-BE0A-3800302B3877}" dt="2025-03-26T06:20:43.976" v="3" actId="478"/>
        <pc:sldMkLst>
          <pc:docMk/>
          <pc:sldMk cId="298988555" sldId="2147473640"/>
        </pc:sldMkLst>
      </pc:sldChg>
      <pc:sldChg chg="delSp modSp mod">
        <pc:chgData name="Alice Maitika Persichetti" userId="d4f93f0a-32e3-4328-a45e-b5543c32d6fe" providerId="ADAL" clId="{56A7AD4F-CBAD-4B86-BE0A-3800302B3877}" dt="2025-03-26T06:21:52.088" v="7" actId="478"/>
        <pc:sldMkLst>
          <pc:docMk/>
          <pc:sldMk cId="3494477604" sldId="2147473641"/>
        </pc:sldMkLst>
      </pc:sldChg>
    </pc:docChg>
  </pc:docChgLst>
</pc:chgInfo>
</file>

<file path=ppt/handoutMasters/_rels/handoutMaster1.xml.rels><?xml version="1.0" encoding="UTF-8" ?><Relationships xmlns="http://schemas.openxmlformats.org/package/2006/relationships"><Relationship Target="../theme/theme3.xml" Type="http://schemas.openxmlformats.org/officeDocument/2006/relationships/theme" Id="rId1"></Relationship></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umsplatzhalt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F8323C4-449C-4396-89E7-AEBD890DF235}" type="datetimeFigureOut">
              <a:rPr lang="en-US" smtClean="0"/>
              <a:t>6/17/2025</a:t>
            </a:fld>
            <a:endParaRPr lang="en-US"/>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C84A5F5-3D82-4DDE-96AC-613E4012FD65}" type="slidenum">
              <a:rPr lang="en-US" smtClean="0"/>
              <a:t>‹#›</a:t>
            </a:fld>
            <a:endParaRPr lang="en-US"/>
          </a:p>
        </p:txBody>
      </p:sp>
    </p:spTree>
    <p:extLst>
      <p:ext uri="{BB962C8B-B14F-4D97-AF65-F5344CB8AC3E}">
        <p14:creationId xmlns:p14="http://schemas.microsoft.com/office/powerpoint/2010/main" val="1294342584"/>
      </p:ext>
    </p:extLst>
  </p:cSld>
  <p:clrMap bg1="lt1" tx1="dk1" bg2="lt2" tx2="dk2" accent1="accent1" accent2="accent2" accent3="accent3" accent4="accent4" accent5="accent5" accent6="accent6" hlink="hlink" folHlink="folHlink"/>
</p:handoutMaster>
</file>

<file path=ppt/notesMasters/_rels/notesMaster1.xml.rels><?xml version="1.0" encoding="UTF-8" ?><Relationships xmlns="http://schemas.openxmlformats.org/package/2006/relationships"><Relationship Target="../theme/theme2.xml" Type="http://schemas.openxmlformats.org/officeDocument/2006/relationships/theme" Id="rId1"></Relationship></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9E2D9FE-50FB-4F97-BF60-86241E9B7A12}" type="datetimeFigureOut">
              <a:rPr lang="de-DE" smtClean="0"/>
              <a:t>17.06.2025</a:t>
            </a:fld>
            <a:endParaRPr lang="de-DE"/>
          </a:p>
        </p:txBody>
      </p:sp>
      <p:sp>
        <p:nvSpPr>
          <p:cNvPr id="4" name="Folienbildplatzhalt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59962E9-C55D-4A38-9DBF-3F3E816C2CEF}" type="slidenum">
              <a:rPr lang="de-DE" smtClean="0"/>
              <a:t>‹#›</a:t>
            </a:fld>
            <a:endParaRPr lang="de-DE"/>
          </a:p>
        </p:txBody>
      </p:sp>
    </p:spTree>
    <p:extLst>
      <p:ext uri="{BB962C8B-B14F-4D97-AF65-F5344CB8AC3E}">
        <p14:creationId xmlns:p14="http://schemas.microsoft.com/office/powerpoint/2010/main" val="36237680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
        <p:cNvGrpSpPr/>
        <p:nvPr/>
      </p:nvGrpSpPr>
      <p:grpSpPr>
        <a:xfrm>
          <a:off x="0" y="0"/>
          <a:ext cx="0" cy="0"/>
          <a:chOff x="0" y="0"/>
          <a:chExt cx="0" cy="0"/>
        </a:xfrm>
      </p:grpSpPr>
      <p:sp>
        <p:nvSpPr>
          <p:cNvPr id="717" name="Google Shape;717;g11d4545b2cf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chemeClr val="dk2"/>
            </a:solidFill>
            <a:prstDash val="solid"/>
            <a:round/>
            <a:headEnd type="none" w="sm" len="sm"/>
            <a:tailEnd type="none" w="sm" len="sm"/>
          </a:ln>
        </p:spPr>
      </p:sp>
      <p:sp>
        <p:nvSpPr>
          <p:cNvPr id="718" name="Google Shape;718;g11d4545b2cf_0_8:notes"/>
          <p:cNvSpPr txBox="1">
            <a:spLocks noGrp="1"/>
          </p:cNvSpPr>
          <p:nvPr>
            <p:ph type="body" idx="1"/>
          </p:nvPr>
        </p:nvSpPr>
        <p:spPr>
          <a:xfrm>
            <a:off x="685800" y="4400550"/>
            <a:ext cx="5486400" cy="3600600"/>
          </a:xfrm>
          <a:prstGeom prst="rect">
            <a:avLst/>
          </a:prstGeom>
          <a:noFill/>
          <a:ln>
            <a:noFill/>
          </a:ln>
        </p:spPr>
        <p:txBody>
          <a:bodyPr spcFirstLastPara="1" wrap="square" lIns="0" tIns="0" rIns="0" bIns="0" anchor="t" anchorCtr="0">
            <a:noAutofit/>
          </a:bodyPr>
          <a:lstStyle/>
          <a:p>
            <a:pPr marL="0" indent="0">
              <a:lnSpc>
                <a:spcPct val="125000"/>
              </a:lnSpc>
              <a:spcAft>
                <a:spcPts val="600"/>
              </a:spcAft>
              <a:buClr>
                <a:schemeClr val="accent1"/>
              </a:buClr>
              <a:buFont typeface="Wingdings" pitchFamily="2" charset="2"/>
              <a:buNone/>
            </a:pPr>
            <a:endParaRPr lang="en-US" sz="900" b="0">
              <a:latin typeface="Segoe UI" panose="020B0502040204020203" pitchFamily="34" charset="0"/>
              <a:cs typeface="Segoe UI" panose="020B0502040204020203" pitchFamily="34" charset="0"/>
            </a:endParaRPr>
          </a:p>
        </p:txBody>
      </p:sp>
      <p:sp>
        <p:nvSpPr>
          <p:cNvPr id="719" name="Google Shape;719;g11d4545b2cf_0_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extLst>
      <p:ext uri="{BB962C8B-B14F-4D97-AF65-F5344CB8AC3E}">
        <p14:creationId xmlns:p14="http://schemas.microsoft.com/office/powerpoint/2010/main" val="38460891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
        <p:cNvGrpSpPr/>
        <p:nvPr/>
      </p:nvGrpSpPr>
      <p:grpSpPr>
        <a:xfrm>
          <a:off x="0" y="0"/>
          <a:ext cx="0" cy="0"/>
          <a:chOff x="0" y="0"/>
          <a:chExt cx="0" cy="0"/>
        </a:xfrm>
      </p:grpSpPr>
      <p:sp>
        <p:nvSpPr>
          <p:cNvPr id="717" name="Google Shape;717;g11d4545b2cf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chemeClr val="dk2"/>
            </a:solidFill>
            <a:prstDash val="solid"/>
            <a:round/>
            <a:headEnd type="none" w="sm" len="sm"/>
            <a:tailEnd type="none" w="sm" len="sm"/>
          </a:ln>
        </p:spPr>
      </p:sp>
      <p:sp>
        <p:nvSpPr>
          <p:cNvPr id="718" name="Google Shape;718;g11d4545b2cf_0_8:notes"/>
          <p:cNvSpPr txBox="1">
            <a:spLocks noGrp="1"/>
          </p:cNvSpPr>
          <p:nvPr>
            <p:ph type="body" idx="1"/>
          </p:nvPr>
        </p:nvSpPr>
        <p:spPr>
          <a:xfrm>
            <a:off x="685800" y="4400550"/>
            <a:ext cx="5486400" cy="3600600"/>
          </a:xfrm>
          <a:prstGeom prst="rect">
            <a:avLst/>
          </a:prstGeom>
          <a:noFill/>
          <a:ln>
            <a:noFill/>
          </a:ln>
        </p:spPr>
        <p:txBody>
          <a:bodyPr spcFirstLastPara="1" wrap="square" lIns="0" tIns="0" rIns="0" bIns="0" anchor="t" anchorCtr="0">
            <a:noAutofit/>
          </a:bodyPr>
          <a:lstStyle/>
          <a:p>
            <a:pPr marL="171450" indent="-171450">
              <a:lnSpc>
                <a:spcPct val="125000"/>
              </a:lnSpc>
              <a:spcAft>
                <a:spcPts val="600"/>
              </a:spcAft>
              <a:buClr>
                <a:schemeClr val="accent1"/>
              </a:buClr>
              <a:buFont typeface="Wingdings" pitchFamily="2" charset="2"/>
              <a:buChar char="§"/>
            </a:pPr>
            <a:endParaRPr lang="en-US" sz="900">
              <a:solidFill>
                <a:schemeClr val="tx1"/>
              </a:solidFill>
              <a:latin typeface="Segoe UI" panose="020B0502040204020203" pitchFamily="34" charset="0"/>
              <a:cs typeface="Segoe UI" panose="020B0502040204020203" pitchFamily="34" charset="0"/>
            </a:endParaRPr>
          </a:p>
        </p:txBody>
      </p:sp>
      <p:sp>
        <p:nvSpPr>
          <p:cNvPr id="719" name="Google Shape;719;g11d4545b2cf_0_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extLst>
      <p:ext uri="{BB962C8B-B14F-4D97-AF65-F5344CB8AC3E}">
        <p14:creationId xmlns:p14="http://schemas.microsoft.com/office/powerpoint/2010/main" val="30503200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
        <p:cNvGrpSpPr/>
        <p:nvPr/>
      </p:nvGrpSpPr>
      <p:grpSpPr>
        <a:xfrm>
          <a:off x="0" y="0"/>
          <a:ext cx="0" cy="0"/>
          <a:chOff x="0" y="0"/>
          <a:chExt cx="0" cy="0"/>
        </a:xfrm>
      </p:grpSpPr>
      <p:sp>
        <p:nvSpPr>
          <p:cNvPr id="717" name="Google Shape;717;g11d4545b2cf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chemeClr val="dk2"/>
            </a:solidFill>
            <a:prstDash val="solid"/>
            <a:round/>
            <a:headEnd type="none" w="sm" len="sm"/>
            <a:tailEnd type="none" w="sm" len="sm"/>
          </a:ln>
        </p:spPr>
      </p:sp>
      <p:sp>
        <p:nvSpPr>
          <p:cNvPr id="718" name="Google Shape;718;g11d4545b2cf_0_8:notes"/>
          <p:cNvSpPr txBox="1">
            <a:spLocks noGrp="1"/>
          </p:cNvSpPr>
          <p:nvPr>
            <p:ph type="body" idx="1"/>
          </p:nvPr>
        </p:nvSpPr>
        <p:spPr>
          <a:xfrm>
            <a:off x="685800" y="4400550"/>
            <a:ext cx="5486400" cy="3600600"/>
          </a:xfrm>
          <a:prstGeom prst="rect">
            <a:avLst/>
          </a:prstGeom>
          <a:noFill/>
          <a:ln>
            <a:noFill/>
          </a:ln>
        </p:spPr>
        <p:txBody>
          <a:bodyPr spcFirstLastPara="1" wrap="square" lIns="0" tIns="0" rIns="0" bIns="0" anchor="t" anchorCtr="0">
            <a:noAutofit/>
          </a:bodyPr>
          <a:lstStyle/>
          <a:p>
            <a:pPr marL="0" indent="0">
              <a:lnSpc>
                <a:spcPct val="125000"/>
              </a:lnSpc>
              <a:spcAft>
                <a:spcPts val="600"/>
              </a:spcAft>
              <a:buClr>
                <a:schemeClr val="accent1"/>
              </a:buClr>
              <a:buFont typeface="Wingdings" pitchFamily="2" charset="2"/>
              <a:buNone/>
            </a:pPr>
            <a:endParaRPr lang="en-US" sz="900" b="0">
              <a:latin typeface="Segoe UI" panose="020B0502040204020203" pitchFamily="34" charset="0"/>
              <a:cs typeface="Segoe UI" panose="020B0502040204020203" pitchFamily="34" charset="0"/>
            </a:endParaRPr>
          </a:p>
        </p:txBody>
      </p:sp>
      <p:sp>
        <p:nvSpPr>
          <p:cNvPr id="719" name="Google Shape;719;g11d4545b2cf_0_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extLst>
      <p:ext uri="{BB962C8B-B14F-4D97-AF65-F5344CB8AC3E}">
        <p14:creationId xmlns:p14="http://schemas.microsoft.com/office/powerpoint/2010/main" val="3763013209"/>
      </p:ext>
    </p:extLst>
  </p:cSld>
  <p:clrMapOvr>
    <a:masterClrMapping/>
  </p:clrMapOvr>
</p:notes>
</file>

<file path=ppt/slideLayouts/_rels/slideLayout1.xml.rels><?xml version="1.0" encoding="UTF-8" ?><Relationships xmlns="http://schemas.openxmlformats.org/package/2006/relationships"><Relationship Target="../slideMasters/slideMaster1.xml" Type="http://schemas.openxmlformats.org/officeDocument/2006/relationships/slideMaster" Id="rId1"></Relationship></Relationships>
</file>

<file path=ppt/slideLayouts/_rels/slideLayout10.xml.rels><?xml version="1.0" encoding="UTF-8" ?><Relationships xmlns="http://schemas.openxmlformats.org/package/2006/relationships"><Relationship Target="../slideMasters/slideMaster1.xml" Type="http://schemas.openxmlformats.org/officeDocument/2006/relationships/slideMaster" Id="rId1"></Relationship></Relationships>
</file>

<file path=ppt/slideLayouts/_rels/slideLayout11.xml.rels><?xml version="1.0" encoding="UTF-8" ?><Relationships xmlns="http://schemas.openxmlformats.org/package/2006/relationships"><Relationship Target="../slideMasters/slideMaster1.xml" Type="http://schemas.openxmlformats.org/officeDocument/2006/relationships/slideMaster" Id="rId1"></Relationship></Relationships>
</file>

<file path=ppt/slideLayouts/_rels/slideLayout12.xml.rels><?xml version="1.0" encoding="UTF-8" ?><Relationships xmlns="http://schemas.openxmlformats.org/package/2006/relationships"><Relationship Target="../slideMasters/slideMaster1.xml" Type="http://schemas.openxmlformats.org/officeDocument/2006/relationships/slideMaster" Id="rId1"></Relationship></Relationships>
</file>

<file path=ppt/slideLayouts/_rels/slideLayout13.xml.rels><?xml version="1.0" encoding="UTF-8" ?><Relationships xmlns="http://schemas.openxmlformats.org/package/2006/relationships"><Relationship Target="../slideMasters/slideMaster1.xml" Type="http://schemas.openxmlformats.org/officeDocument/2006/relationships/slideMaster" Id="rId1"></Relationship></Relationships>
</file>

<file path=ppt/slideLayouts/_rels/slideLayout14.xml.rels><?xml version="1.0" encoding="UTF-8" ?><Relationships xmlns="http://schemas.openxmlformats.org/package/2006/relationships"><Relationship Target="../slideMasters/slideMaster1.xml" Type="http://schemas.openxmlformats.org/officeDocument/2006/relationships/slideMaster" Id="rId1"></Relationship></Relationships>
</file>

<file path=ppt/slideLayouts/_rels/slideLayout15.xml.rels><?xml version="1.0" encoding="UTF-8" ?><Relationships xmlns="http://schemas.openxmlformats.org/package/2006/relationships"><Relationship Target="../slideMasters/slideMaster1.xml" Type="http://schemas.openxmlformats.org/officeDocument/2006/relationships/slideMaster" Id="rId1"></Relationship></Relationships>
</file>

<file path=ppt/slideLayouts/_rels/slideLayout16.xml.rels><?xml version="1.0" encoding="UTF-8" ?><Relationships xmlns="http://schemas.openxmlformats.org/package/2006/relationships"><Relationship Target="../slideMasters/slideMaster1.xml" Type="http://schemas.openxmlformats.org/officeDocument/2006/relationships/slideMaster" Id="rId1"></Relationship></Relationships>
</file>

<file path=ppt/slideLayouts/_rels/slideLayout17.xml.rels><?xml version="1.0" encoding="UTF-8" ?><Relationships xmlns="http://schemas.openxmlformats.org/package/2006/relationships"><Relationship Target="../slideMasters/slideMaster1.xml" Type="http://schemas.openxmlformats.org/officeDocument/2006/relationships/slideMaster" Id="rId1"></Relationship></Relationships>
</file>

<file path=ppt/slideLayouts/_rels/slideLayout18.xml.rels><?xml version="1.0" encoding="UTF-8" ?><Relationships xmlns="http://schemas.openxmlformats.org/package/2006/relationships"><Relationship Target="../slideMasters/slideMaster1.xml" Type="http://schemas.openxmlformats.org/officeDocument/2006/relationships/slideMaster" Id="rId1"></Relationship></Relationships>
</file>

<file path=ppt/slideLayouts/_rels/slideLayout19.xml.rels><?xml version="1.0" encoding="UTF-8" ?><Relationships xmlns="http://schemas.openxmlformats.org/package/2006/relationships"><Relationship Target="../slideMasters/slideMaster1.xml" Type="http://schemas.openxmlformats.org/officeDocument/2006/relationships/slideMaster" Id="rId1"></Relationship></Relationships>
</file>

<file path=ppt/slideLayouts/_rels/slideLayout2.xml.rels><?xml version="1.0" encoding="UTF-8" ?><Relationships xmlns="http://schemas.openxmlformats.org/package/2006/relationships"><Relationship Target="../slideMasters/slideMaster1.xml" Type="http://schemas.openxmlformats.org/officeDocument/2006/relationships/slideMaster" Id="rId1"></Relationship></Relationships>
</file>

<file path=ppt/slideLayouts/_rels/slideLayout20.xml.rels><?xml version="1.0" encoding="UTF-8" ?><Relationships xmlns="http://schemas.openxmlformats.org/package/2006/relationships"><Relationship Target="../slideMasters/slideMaster1.xml" Type="http://schemas.openxmlformats.org/officeDocument/2006/relationships/slideMaster" Id="rId1"></Relationship></Relationships>
</file>

<file path=ppt/slideLayouts/_rels/slideLayout21.xml.rels><?xml version="1.0" encoding="UTF-8" ?><Relationships xmlns="http://schemas.openxmlformats.org/package/2006/relationships"><Relationship Target="../slideMasters/slideMaster1.xml" Type="http://schemas.openxmlformats.org/officeDocument/2006/relationships/slideMaster" Id="rId2"></Relationship><Relationship Target="../tags/tag2.xml" Type="http://schemas.openxmlformats.org/officeDocument/2006/relationships/tags" Id="rId1"></Relationship></Relationships>
</file>

<file path=ppt/slideLayouts/_rels/slideLayout22.xml.rels><?xml version="1.0" encoding="UTF-8" ?><Relationships xmlns="http://schemas.openxmlformats.org/package/2006/relationships"><Relationship Target="../embeddings/oleObject1.bin" Type="http://schemas.openxmlformats.org/officeDocument/2006/relationships/oleObject" Id="rId3"></Relationship><Relationship Target="../slideMasters/slideMaster1.xml" Type="http://schemas.openxmlformats.org/officeDocument/2006/relationships/slideMaster" Id="rId2"></Relationship><Relationship Target="../tags/tag3.xml" Type="http://schemas.openxmlformats.org/officeDocument/2006/relationships/tags" Id="rId1"></Relationship><Relationship Target="../media/image2.emf" Type="http://schemas.openxmlformats.org/officeDocument/2006/relationships/image" Id="rId4"></Relationship></Relationships>
</file>

<file path=ppt/slideLayouts/_rels/slideLayout23.xml.rels><?xml version="1.0" encoding="UTF-8" ?><Relationships xmlns="http://schemas.openxmlformats.org/package/2006/relationships"><Relationship Target="../embeddings/oleObject1.bin" Type="http://schemas.openxmlformats.org/officeDocument/2006/relationships/oleObject" Id="rId3"></Relationship><Relationship Target="../slideMasters/slideMaster1.xml" Type="http://schemas.openxmlformats.org/officeDocument/2006/relationships/slideMaster" Id="rId2"></Relationship><Relationship Target="../tags/tag4.xml" Type="http://schemas.openxmlformats.org/officeDocument/2006/relationships/tags" Id="rId1"></Relationship><Relationship Target="../media/image2.emf" Type="http://schemas.openxmlformats.org/officeDocument/2006/relationships/image" Id="rId4"></Relationship></Relationships>
</file>

<file path=ppt/slideLayouts/_rels/slideLayout24.xml.rels><?xml version="1.0" encoding="UTF-8" ?><Relationships xmlns="http://schemas.openxmlformats.org/package/2006/relationships"><Relationship Target="../embeddings/oleObject1.bin" Type="http://schemas.openxmlformats.org/officeDocument/2006/relationships/oleObject" Id="rId3"></Relationship><Relationship Target="../slideMasters/slideMaster1.xml" Type="http://schemas.openxmlformats.org/officeDocument/2006/relationships/slideMaster" Id="rId2"></Relationship><Relationship Target="../tags/tag5.xml" Type="http://schemas.openxmlformats.org/officeDocument/2006/relationships/tags" Id="rId1"></Relationship><Relationship Target="../media/image2.emf" Type="http://schemas.openxmlformats.org/officeDocument/2006/relationships/image" Id="rId4"></Relationship></Relationships>
</file>

<file path=ppt/slideLayouts/_rels/slideLayout25.xml.rels><?xml version="1.0" encoding="UTF-8" ?><Relationships xmlns="http://schemas.openxmlformats.org/package/2006/relationships"><Relationship Target="../slideMasters/slideMaster1.xml" Type="http://schemas.openxmlformats.org/officeDocument/2006/relationships/slideMaster" Id="rId1"></Relationship></Relationships>
</file>

<file path=ppt/slideLayouts/_rels/slideLayout3.xml.rels><?xml version="1.0" encoding="UTF-8" ?><Relationships xmlns="http://schemas.openxmlformats.org/package/2006/relationships"><Relationship Target="../slideMasters/slideMaster1.xml" Type="http://schemas.openxmlformats.org/officeDocument/2006/relationships/slideMaster" Id="rId1"></Relationship></Relationships>
</file>

<file path=ppt/slideLayouts/_rels/slideLayout4.xml.rels><?xml version="1.0" encoding="UTF-8" ?><Relationships xmlns="http://schemas.openxmlformats.org/package/2006/relationships"><Relationship Target="../slideMasters/slideMaster1.xml" Type="http://schemas.openxmlformats.org/officeDocument/2006/relationships/slideMaster" Id="rId1"></Relationship></Relationships>
</file>

<file path=ppt/slideLayouts/_rels/slideLayout5.xml.rels><?xml version="1.0" encoding="UTF-8" ?><Relationships xmlns="http://schemas.openxmlformats.org/package/2006/relationships"><Relationship Target="../slideMasters/slideMaster1.xml" Type="http://schemas.openxmlformats.org/officeDocument/2006/relationships/slideMaster" Id="rId1"></Relationship></Relationships>
</file>

<file path=ppt/slideLayouts/_rels/slideLayout6.xml.rels><?xml version="1.0" encoding="UTF-8" ?><Relationships xmlns="http://schemas.openxmlformats.org/package/2006/relationships"><Relationship Target="../slideMasters/slideMaster1.xml" Type="http://schemas.openxmlformats.org/officeDocument/2006/relationships/slideMaster" Id="rId1"></Relationship></Relationships>
</file>

<file path=ppt/slideLayouts/_rels/slideLayout7.xml.rels><?xml version="1.0" encoding="UTF-8" ?><Relationships xmlns="http://schemas.openxmlformats.org/package/2006/relationships"><Relationship Target="../slideMasters/slideMaster1.xml" Type="http://schemas.openxmlformats.org/officeDocument/2006/relationships/slideMaster" Id="rId1"></Relationship></Relationships>
</file>

<file path=ppt/slideLayouts/_rels/slideLayout8.xml.rels><?xml version="1.0" encoding="UTF-8" ?><Relationships xmlns="http://schemas.openxmlformats.org/package/2006/relationships"><Relationship Target="../slideMasters/slideMaster1.xml" Type="http://schemas.openxmlformats.org/officeDocument/2006/relationships/slideMaster" Id="rId1"></Relationship></Relationships>
</file>

<file path=ppt/slideLayouts/_rels/slideLayout9.xml.rels><?xml version="1.0" encoding="UTF-8" ?><Relationships xmlns="http://schemas.openxmlformats.org/package/2006/relationships"><Relationship Target="../slideMasters/slideMaster1.xml" Type="http://schemas.openxmlformats.org/officeDocument/2006/relationships/slideMaster" Id="rId1"></Relationship></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elcome">
    <p:spTree>
      <p:nvGrpSpPr>
        <p:cNvPr id="1" name=""/>
        <p:cNvGrpSpPr/>
        <p:nvPr/>
      </p:nvGrpSpPr>
      <p:grpSpPr>
        <a:xfrm>
          <a:off x="0" y="0"/>
          <a:ext cx="0" cy="0"/>
          <a:chOff x="0" y="0"/>
          <a:chExt cx="0" cy="0"/>
        </a:xfrm>
      </p:grpSpPr>
      <p:sp>
        <p:nvSpPr>
          <p:cNvPr id="11" name="Textfeld 10"/>
          <p:cNvSpPr txBox="1"/>
          <p:nvPr userDrawn="1"/>
        </p:nvSpPr>
        <p:spPr bwMode="gray">
          <a:xfrm>
            <a:off x="6375401" y="2545498"/>
            <a:ext cx="2242922" cy="615553"/>
          </a:xfrm>
          <a:prstGeom prst="rect">
            <a:avLst/>
          </a:prstGeom>
          <a:noFill/>
        </p:spPr>
        <p:txBody>
          <a:bodyPr wrap="none" lIns="0" tIns="0" rIns="0" bIns="0" rtlCol="0">
            <a:spAutoFit/>
          </a:bodyPr>
          <a:lstStyle/>
          <a:p>
            <a:r>
              <a:rPr lang="de-DE" sz="4000" b="1" kern="1200" dirty="0">
                <a:solidFill>
                  <a:schemeClr val="accent4"/>
                </a:solidFill>
                <a:latin typeface="+mj-lt"/>
                <a:ea typeface="+mj-ea"/>
                <a:cs typeface="+mj-cs"/>
              </a:rPr>
              <a:t>Welcome</a:t>
            </a:r>
          </a:p>
        </p:txBody>
      </p:sp>
      <p:sp>
        <p:nvSpPr>
          <p:cNvPr id="14" name="Bildplatzhalter 14"/>
          <p:cNvSpPr>
            <a:spLocks noGrp="1"/>
          </p:cNvSpPr>
          <p:nvPr>
            <p:ph type="pic" sz="quarter" idx="12"/>
          </p:nvPr>
        </p:nvSpPr>
        <p:spPr bwMode="gray">
          <a:xfrm>
            <a:off x="228600" y="-1"/>
            <a:ext cx="4809600" cy="6630989"/>
          </a:xfrm>
          <a:solidFill>
            <a:srgbClr val="F2F2F2"/>
          </a:solidFill>
        </p:spPr>
        <p:txBody>
          <a:bodyPr>
            <a:noAutofit/>
          </a:bodyPr>
          <a:lstStyle>
            <a:lvl1pPr>
              <a:defRPr b="0"/>
            </a:lvl1pPr>
          </a:lstStyle>
          <a:p>
            <a:r>
              <a:rPr lang="en-US"/>
              <a:t>Click icon to add picture</a:t>
            </a:r>
            <a:endParaRPr lang="en-GB" dirty="0"/>
          </a:p>
        </p:txBody>
      </p:sp>
      <p:sp>
        <p:nvSpPr>
          <p:cNvPr id="4" name="Textfeld 3"/>
          <p:cNvSpPr txBox="1"/>
          <p:nvPr userDrawn="1"/>
        </p:nvSpPr>
        <p:spPr bwMode="gray">
          <a:xfrm>
            <a:off x="6096000" y="2286000"/>
            <a:ext cx="2017860" cy="553998"/>
          </a:xfrm>
          <a:prstGeom prst="rect">
            <a:avLst/>
          </a:prstGeom>
          <a:noFill/>
        </p:spPr>
        <p:txBody>
          <a:bodyPr wrap="none" lIns="0" tIns="0" rIns="0" bIns="0" rtlCol="0">
            <a:spAutoFit/>
          </a:bodyPr>
          <a:lstStyle/>
          <a:p>
            <a:r>
              <a:rPr lang="de-DE" sz="3600" b="1" kern="1200" dirty="0">
                <a:solidFill>
                  <a:schemeClr val="bg1"/>
                </a:solidFill>
                <a:latin typeface="+mj-lt"/>
                <a:ea typeface="+mj-ea"/>
                <a:cs typeface="+mj-cs"/>
              </a:rPr>
              <a:t>Welcome</a:t>
            </a:r>
          </a:p>
        </p:txBody>
      </p:sp>
      <p:sp>
        <p:nvSpPr>
          <p:cNvPr id="12" name="Foliennummernplatzhalter 5"/>
          <p:cNvSpPr>
            <a:spLocks noGrp="1"/>
          </p:cNvSpPr>
          <p:nvPr>
            <p:ph type="sldNum" sz="quarter" idx="4"/>
          </p:nvPr>
        </p:nvSpPr>
        <p:spPr bwMode="gray">
          <a:xfrm>
            <a:off x="10878057" y="6689021"/>
            <a:ext cx="543418" cy="123111"/>
          </a:xfrm>
          <a:prstGeom prst="rect">
            <a:avLst/>
          </a:prstGeom>
        </p:spPr>
        <p:txBody>
          <a:bodyPr vert="horz" wrap="none" lIns="0" tIns="0" rIns="0" bIns="0" rtlCol="0" anchor="ctr">
            <a:spAutoFit/>
          </a:bodyPr>
          <a:lstStyle>
            <a:lvl1pPr algn="l">
              <a:defRPr sz="800" b="1">
                <a:solidFill>
                  <a:srgbClr val="FFFFFF"/>
                </a:solidFill>
              </a:defRPr>
            </a:lvl1pPr>
          </a:lstStyle>
          <a:p>
            <a:pPr algn="r"/>
            <a:r>
              <a:rPr lang="de-DE" dirty="0"/>
              <a:t>Page </a:t>
            </a:r>
            <a:fld id="{1B72D4EC-CA93-48D4-AB46-3D5446D4DA8D}" type="slidenum">
              <a:rPr lang="de-DE" smtClean="0"/>
              <a:pPr algn="r"/>
              <a:t>‹#›</a:t>
            </a:fld>
            <a:r>
              <a:rPr lang="de-DE" dirty="0"/>
              <a:t> |</a:t>
            </a:r>
          </a:p>
        </p:txBody>
      </p:sp>
      <p:sp>
        <p:nvSpPr>
          <p:cNvPr id="15" name="Datumsplatzhalter 3"/>
          <p:cNvSpPr>
            <a:spLocks noGrp="1"/>
          </p:cNvSpPr>
          <p:nvPr>
            <p:ph type="dt" sz="half" idx="2"/>
          </p:nvPr>
        </p:nvSpPr>
        <p:spPr>
          <a:xfrm>
            <a:off x="11457261" y="6689021"/>
            <a:ext cx="519373" cy="123111"/>
          </a:xfrm>
          <a:prstGeom prst="rect">
            <a:avLst/>
          </a:prstGeom>
        </p:spPr>
        <p:txBody>
          <a:bodyPr wrap="none" lIns="0" tIns="0" rIns="0" bIns="0">
            <a:spAutoFit/>
          </a:bodyPr>
          <a:lstStyle>
            <a:lvl1pPr>
              <a:defRPr lang="de-DE" sz="800" b="1" kern="1200" smtClean="0">
                <a:solidFill>
                  <a:srgbClr val="FFFFFF"/>
                </a:solidFill>
                <a:latin typeface="+mn-lt"/>
                <a:ea typeface="+mn-ea"/>
                <a:cs typeface="+mn-cs"/>
              </a:defRPr>
            </a:lvl1pPr>
          </a:lstStyle>
          <a:p>
            <a:fld id="{448B95B2-78B3-4A9C-B6CE-E4E23F64723B}" type="datetime6">
              <a:rPr lang="en-US" smtClean="0"/>
              <a:t>June 25</a:t>
            </a:fld>
            <a:endParaRPr lang="de-DE" dirty="0"/>
          </a:p>
        </p:txBody>
      </p:sp>
      <p:sp>
        <p:nvSpPr>
          <p:cNvPr id="9" name="Textplatzhalter 8"/>
          <p:cNvSpPr>
            <a:spLocks noGrp="1"/>
          </p:cNvSpPr>
          <p:nvPr>
            <p:ph type="body" sz="quarter" idx="14"/>
          </p:nvPr>
        </p:nvSpPr>
        <p:spPr>
          <a:xfrm>
            <a:off x="6084000" y="3574800"/>
            <a:ext cx="4903200" cy="554400"/>
          </a:xfrm>
        </p:spPr>
        <p:txBody>
          <a:bodyPr/>
          <a:lstStyle>
            <a:lvl1pPr>
              <a:defRPr sz="2000"/>
            </a:lvl1pPr>
          </a:lstStyle>
          <a:p>
            <a:pPr lvl="0"/>
            <a:r>
              <a:rPr lang="en-US"/>
              <a:t>Click to edit Master text styles</a:t>
            </a:r>
          </a:p>
        </p:txBody>
      </p:sp>
      <p:sp>
        <p:nvSpPr>
          <p:cNvPr id="13" name="Textplatzhalter 21"/>
          <p:cNvSpPr>
            <a:spLocks noGrp="1"/>
          </p:cNvSpPr>
          <p:nvPr>
            <p:ph type="body" sz="quarter" idx="15" hasCustomPrompt="1"/>
          </p:nvPr>
        </p:nvSpPr>
        <p:spPr>
          <a:xfrm>
            <a:off x="50400" y="4863693"/>
            <a:ext cx="123111" cy="1598194"/>
          </a:xfrm>
        </p:spPr>
        <p:txBody>
          <a:bodyPr vert="vert270" wrap="none" anchor="b" anchorCtr="0">
            <a:spAutoFit/>
          </a:bodyPr>
          <a:lstStyle>
            <a:lvl1pPr>
              <a:lnSpc>
                <a:spcPct val="100000"/>
              </a:lnSpc>
              <a:spcBef>
                <a:spcPts val="0"/>
              </a:spcBef>
              <a:buFontTx/>
              <a:buNone/>
              <a:defRPr sz="800" b="0">
                <a:solidFill>
                  <a:srgbClr val="FFFFFF"/>
                </a:solidFill>
              </a:defRPr>
            </a:lvl1pPr>
            <a:lvl2pPr marL="180975" indent="0">
              <a:buFontTx/>
              <a:buNone/>
              <a:defRPr/>
            </a:lvl2pPr>
            <a:lvl3pPr marL="361950" indent="0">
              <a:buFontTx/>
              <a:buNone/>
              <a:defRPr/>
            </a:lvl3pPr>
            <a:lvl4pPr marL="542925" indent="0">
              <a:buFontTx/>
              <a:buNone/>
              <a:defRPr/>
            </a:lvl4pPr>
            <a:lvl5pPr marL="714375" indent="0">
              <a:buFontTx/>
              <a:buNone/>
              <a:defRPr/>
            </a:lvl5pPr>
          </a:lstStyle>
          <a:p>
            <a:pPr lvl="0"/>
            <a:r>
              <a:rPr lang="en-US" dirty="0"/>
              <a:t>Click to add Slide Remark / Source</a:t>
            </a:r>
          </a:p>
        </p:txBody>
      </p:sp>
      <p:sp>
        <p:nvSpPr>
          <p:cNvPr id="16" name="Fußzeilenplatzhalter 4"/>
          <p:cNvSpPr>
            <a:spLocks noGrp="1"/>
          </p:cNvSpPr>
          <p:nvPr>
            <p:ph type="ftr" sz="quarter" idx="3"/>
          </p:nvPr>
        </p:nvSpPr>
        <p:spPr bwMode="gray">
          <a:xfrm>
            <a:off x="2169894" y="6689021"/>
            <a:ext cx="3523649" cy="123111"/>
          </a:xfrm>
          <a:prstGeom prst="rect">
            <a:avLst/>
          </a:prstGeom>
        </p:spPr>
        <p:txBody>
          <a:bodyPr vert="horz" wrap="square" lIns="0" tIns="0" rIns="0" bIns="0" rtlCol="0" anchor="ctr">
            <a:spAutoFit/>
          </a:bodyPr>
          <a:lstStyle>
            <a:lvl1pPr algn="l">
              <a:defRPr sz="800" b="1">
                <a:solidFill>
                  <a:srgbClr val="FFFFFF"/>
                </a:solidFill>
              </a:defRPr>
            </a:lvl1pPr>
          </a:lstStyle>
          <a:p>
            <a:r>
              <a:rPr lang="en-US"/>
              <a:t>| info@oe-a.org</a:t>
            </a:r>
            <a:endParaRPr lang="en-GB" dirty="0"/>
          </a:p>
        </p:txBody>
      </p:sp>
    </p:spTree>
    <p:extLst>
      <p:ext uri="{BB962C8B-B14F-4D97-AF65-F5344CB8AC3E}">
        <p14:creationId xmlns:p14="http://schemas.microsoft.com/office/powerpoint/2010/main" val="80452555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 Pictures on the left">
    <p:spTree>
      <p:nvGrpSpPr>
        <p:cNvPr id="1" name=""/>
        <p:cNvGrpSpPr/>
        <p:nvPr/>
      </p:nvGrpSpPr>
      <p:grpSpPr>
        <a:xfrm>
          <a:off x="0" y="0"/>
          <a:ext cx="0" cy="0"/>
          <a:chOff x="0" y="0"/>
          <a:chExt cx="0" cy="0"/>
        </a:xfrm>
      </p:grpSpPr>
      <p:sp>
        <p:nvSpPr>
          <p:cNvPr id="2" name="Titel 1"/>
          <p:cNvSpPr>
            <a:spLocks noGrp="1"/>
          </p:cNvSpPr>
          <p:nvPr>
            <p:ph type="title"/>
          </p:nvPr>
        </p:nvSpPr>
        <p:spPr>
          <a:xfrm>
            <a:off x="5854472" y="651947"/>
            <a:ext cx="5184000" cy="738664"/>
          </a:xfrm>
        </p:spPr>
        <p:txBody>
          <a:bodyPr/>
          <a:lstStyle/>
          <a:p>
            <a:r>
              <a:rPr lang="en-US"/>
              <a:t>Click to edit Master title style</a:t>
            </a:r>
            <a:endParaRPr lang="de-DE" dirty="0"/>
          </a:p>
        </p:txBody>
      </p:sp>
      <p:sp>
        <p:nvSpPr>
          <p:cNvPr id="6" name="Textplatzhalter 5"/>
          <p:cNvSpPr>
            <a:spLocks noGrp="1"/>
          </p:cNvSpPr>
          <p:nvPr>
            <p:ph type="body" sz="quarter" idx="12"/>
          </p:nvPr>
        </p:nvSpPr>
        <p:spPr>
          <a:xfrm>
            <a:off x="5854474" y="1933574"/>
            <a:ext cx="5184000" cy="4232275"/>
          </a:xfrm>
        </p:spPr>
        <p:txBody>
          <a:bodyPr wrap="square"/>
          <a:lstStyle>
            <a:lvl1pPr>
              <a:defRPr sz="20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dirty="0"/>
          </a:p>
        </p:txBody>
      </p:sp>
      <p:sp>
        <p:nvSpPr>
          <p:cNvPr id="7" name="Bildplatzhalter 14"/>
          <p:cNvSpPr>
            <a:spLocks noGrp="1"/>
          </p:cNvSpPr>
          <p:nvPr>
            <p:ph type="pic" sz="quarter" idx="13"/>
          </p:nvPr>
        </p:nvSpPr>
        <p:spPr>
          <a:xfrm>
            <a:off x="228599" y="-1"/>
            <a:ext cx="4809600" cy="3315600"/>
          </a:xfrm>
          <a:solidFill>
            <a:srgbClr val="F2F2F2"/>
          </a:solidFill>
        </p:spPr>
        <p:txBody>
          <a:bodyPr vert="horz">
            <a:noAutofit/>
          </a:bodyPr>
          <a:lstStyle>
            <a:lvl1pPr algn="l">
              <a:defRPr b="0"/>
            </a:lvl1pPr>
          </a:lstStyle>
          <a:p>
            <a:r>
              <a:rPr lang="en-US"/>
              <a:t>Click icon to add picture</a:t>
            </a:r>
            <a:endParaRPr lang="en-GB" dirty="0"/>
          </a:p>
        </p:txBody>
      </p:sp>
      <p:sp>
        <p:nvSpPr>
          <p:cNvPr id="8" name="Bildplatzhalter 14"/>
          <p:cNvSpPr>
            <a:spLocks noGrp="1"/>
          </p:cNvSpPr>
          <p:nvPr>
            <p:ph type="pic" sz="quarter" idx="14"/>
          </p:nvPr>
        </p:nvSpPr>
        <p:spPr>
          <a:xfrm>
            <a:off x="228599" y="3315388"/>
            <a:ext cx="4809600" cy="3315600"/>
          </a:xfrm>
          <a:solidFill>
            <a:srgbClr val="F2F2F2"/>
          </a:solidFill>
        </p:spPr>
        <p:txBody>
          <a:bodyPr vert="horz">
            <a:noAutofit/>
          </a:bodyPr>
          <a:lstStyle>
            <a:lvl1pPr algn="l">
              <a:defRPr b="0"/>
            </a:lvl1pPr>
          </a:lstStyle>
          <a:p>
            <a:r>
              <a:rPr lang="en-US"/>
              <a:t>Click icon to add picture</a:t>
            </a:r>
            <a:endParaRPr lang="en-GB" dirty="0"/>
          </a:p>
        </p:txBody>
      </p:sp>
      <p:sp>
        <p:nvSpPr>
          <p:cNvPr id="10" name="Foliennummernplatzhalter 5"/>
          <p:cNvSpPr>
            <a:spLocks noGrp="1"/>
          </p:cNvSpPr>
          <p:nvPr>
            <p:ph type="sldNum" sz="quarter" idx="4"/>
          </p:nvPr>
        </p:nvSpPr>
        <p:spPr bwMode="gray">
          <a:xfrm>
            <a:off x="10878057" y="6689021"/>
            <a:ext cx="543418" cy="123111"/>
          </a:xfrm>
          <a:prstGeom prst="rect">
            <a:avLst/>
          </a:prstGeom>
        </p:spPr>
        <p:txBody>
          <a:bodyPr vert="horz" wrap="none" lIns="0" tIns="0" rIns="0" bIns="0" rtlCol="0" anchor="ctr">
            <a:spAutoFit/>
          </a:bodyPr>
          <a:lstStyle>
            <a:lvl1pPr algn="l">
              <a:defRPr sz="800" b="1">
                <a:solidFill>
                  <a:srgbClr val="FFFFFF"/>
                </a:solidFill>
              </a:defRPr>
            </a:lvl1pPr>
          </a:lstStyle>
          <a:p>
            <a:pPr algn="r"/>
            <a:r>
              <a:rPr lang="de-DE" dirty="0"/>
              <a:t>Page </a:t>
            </a:r>
            <a:fld id="{1B72D4EC-CA93-48D4-AB46-3D5446D4DA8D}" type="slidenum">
              <a:rPr lang="de-DE" smtClean="0"/>
              <a:pPr algn="r"/>
              <a:t>‹#›</a:t>
            </a:fld>
            <a:r>
              <a:rPr lang="de-DE" dirty="0"/>
              <a:t> |</a:t>
            </a:r>
          </a:p>
        </p:txBody>
      </p:sp>
      <p:sp>
        <p:nvSpPr>
          <p:cNvPr id="11" name="Datumsplatzhalter 3"/>
          <p:cNvSpPr>
            <a:spLocks noGrp="1"/>
          </p:cNvSpPr>
          <p:nvPr>
            <p:ph type="dt" sz="half" idx="2"/>
          </p:nvPr>
        </p:nvSpPr>
        <p:spPr>
          <a:xfrm>
            <a:off x="11457261" y="6689021"/>
            <a:ext cx="519373" cy="123111"/>
          </a:xfrm>
          <a:prstGeom prst="rect">
            <a:avLst/>
          </a:prstGeom>
        </p:spPr>
        <p:txBody>
          <a:bodyPr wrap="none" lIns="0" tIns="0" rIns="0" bIns="0">
            <a:spAutoFit/>
          </a:bodyPr>
          <a:lstStyle>
            <a:lvl1pPr>
              <a:defRPr lang="de-DE" sz="800" b="1" kern="1200" smtClean="0">
                <a:solidFill>
                  <a:srgbClr val="FFFFFF"/>
                </a:solidFill>
                <a:latin typeface="+mn-lt"/>
                <a:ea typeface="+mn-ea"/>
                <a:cs typeface="+mn-cs"/>
              </a:defRPr>
            </a:lvl1pPr>
          </a:lstStyle>
          <a:p>
            <a:fld id="{55F04180-9D15-4963-A4FD-9DB265AAFC8E}" type="datetime6">
              <a:rPr lang="en-US" smtClean="0"/>
              <a:t>June 25</a:t>
            </a:fld>
            <a:endParaRPr lang="de-DE" dirty="0"/>
          </a:p>
        </p:txBody>
      </p:sp>
      <p:sp>
        <p:nvSpPr>
          <p:cNvPr id="14" name="Textplatzhalter 21"/>
          <p:cNvSpPr>
            <a:spLocks noGrp="1"/>
          </p:cNvSpPr>
          <p:nvPr>
            <p:ph type="body" sz="quarter" idx="15" hasCustomPrompt="1"/>
          </p:nvPr>
        </p:nvSpPr>
        <p:spPr>
          <a:xfrm>
            <a:off x="50400" y="4863693"/>
            <a:ext cx="123111" cy="1598194"/>
          </a:xfrm>
        </p:spPr>
        <p:txBody>
          <a:bodyPr vert="vert270" wrap="none" anchor="b" anchorCtr="0">
            <a:spAutoFit/>
          </a:bodyPr>
          <a:lstStyle>
            <a:lvl1pPr>
              <a:lnSpc>
                <a:spcPct val="100000"/>
              </a:lnSpc>
              <a:spcBef>
                <a:spcPts val="0"/>
              </a:spcBef>
              <a:buFontTx/>
              <a:buNone/>
              <a:defRPr sz="800" b="0">
                <a:solidFill>
                  <a:srgbClr val="FFFFFF"/>
                </a:solidFill>
              </a:defRPr>
            </a:lvl1pPr>
            <a:lvl2pPr marL="180975" indent="0">
              <a:buFontTx/>
              <a:buNone/>
              <a:defRPr/>
            </a:lvl2pPr>
            <a:lvl3pPr marL="361950" indent="0">
              <a:buFontTx/>
              <a:buNone/>
              <a:defRPr/>
            </a:lvl3pPr>
            <a:lvl4pPr marL="542925" indent="0">
              <a:buFontTx/>
              <a:buNone/>
              <a:defRPr/>
            </a:lvl4pPr>
            <a:lvl5pPr marL="714375" indent="0">
              <a:buFontTx/>
              <a:buNone/>
              <a:defRPr/>
            </a:lvl5pPr>
          </a:lstStyle>
          <a:p>
            <a:pPr lvl="0"/>
            <a:r>
              <a:rPr lang="en-US" dirty="0"/>
              <a:t>Click to add Slide Remark / Source</a:t>
            </a:r>
          </a:p>
        </p:txBody>
      </p:sp>
      <p:sp>
        <p:nvSpPr>
          <p:cNvPr id="12" name="Fußzeilenplatzhalter 4"/>
          <p:cNvSpPr>
            <a:spLocks noGrp="1"/>
          </p:cNvSpPr>
          <p:nvPr>
            <p:ph type="ftr" sz="quarter" idx="3"/>
          </p:nvPr>
        </p:nvSpPr>
        <p:spPr bwMode="gray">
          <a:xfrm>
            <a:off x="2169894" y="6689021"/>
            <a:ext cx="3523649" cy="123111"/>
          </a:xfrm>
          <a:prstGeom prst="rect">
            <a:avLst/>
          </a:prstGeom>
        </p:spPr>
        <p:txBody>
          <a:bodyPr vert="horz" wrap="square" lIns="0" tIns="0" rIns="0" bIns="0" rtlCol="0" anchor="ctr">
            <a:spAutoFit/>
          </a:bodyPr>
          <a:lstStyle>
            <a:lvl1pPr algn="l">
              <a:defRPr sz="800" b="1">
                <a:solidFill>
                  <a:srgbClr val="FFFFFF"/>
                </a:solidFill>
              </a:defRPr>
            </a:lvl1pPr>
          </a:lstStyle>
          <a:p>
            <a:r>
              <a:rPr lang="en-US"/>
              <a:t>| info@oe-a.org</a:t>
            </a:r>
            <a:endParaRPr lang="en-GB" dirty="0"/>
          </a:p>
        </p:txBody>
      </p:sp>
    </p:spTree>
    <p:extLst>
      <p:ext uri="{BB962C8B-B14F-4D97-AF65-F5344CB8AC3E}">
        <p14:creationId xmlns:p14="http://schemas.microsoft.com/office/powerpoint/2010/main" val="11489316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Pictures on the left">
    <p:spTree>
      <p:nvGrpSpPr>
        <p:cNvPr id="1" name=""/>
        <p:cNvGrpSpPr/>
        <p:nvPr/>
      </p:nvGrpSpPr>
      <p:grpSpPr>
        <a:xfrm>
          <a:off x="0" y="0"/>
          <a:ext cx="0" cy="0"/>
          <a:chOff x="0" y="0"/>
          <a:chExt cx="0" cy="0"/>
        </a:xfrm>
      </p:grpSpPr>
      <p:sp>
        <p:nvSpPr>
          <p:cNvPr id="2" name="Titel 1"/>
          <p:cNvSpPr>
            <a:spLocks noGrp="1"/>
          </p:cNvSpPr>
          <p:nvPr>
            <p:ph type="title"/>
          </p:nvPr>
        </p:nvSpPr>
        <p:spPr>
          <a:xfrm>
            <a:off x="5854472" y="651947"/>
            <a:ext cx="5184000" cy="738664"/>
          </a:xfrm>
        </p:spPr>
        <p:txBody>
          <a:bodyPr/>
          <a:lstStyle/>
          <a:p>
            <a:r>
              <a:rPr lang="en-US"/>
              <a:t>Click to edit Master title style</a:t>
            </a:r>
            <a:endParaRPr lang="de-DE" dirty="0"/>
          </a:p>
        </p:txBody>
      </p:sp>
      <p:sp>
        <p:nvSpPr>
          <p:cNvPr id="6" name="Textplatzhalter 5"/>
          <p:cNvSpPr>
            <a:spLocks noGrp="1"/>
          </p:cNvSpPr>
          <p:nvPr>
            <p:ph type="body" sz="quarter" idx="12"/>
          </p:nvPr>
        </p:nvSpPr>
        <p:spPr>
          <a:xfrm>
            <a:off x="5854474" y="1933574"/>
            <a:ext cx="5184000" cy="4232275"/>
          </a:xfrm>
        </p:spPr>
        <p:txBody>
          <a:bodyPr wrap="square"/>
          <a:lstStyle>
            <a:lvl1pPr>
              <a:defRPr sz="20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dirty="0"/>
          </a:p>
        </p:txBody>
      </p:sp>
      <p:sp>
        <p:nvSpPr>
          <p:cNvPr id="9" name="Bildplatzhalter 14"/>
          <p:cNvSpPr>
            <a:spLocks noGrp="1"/>
          </p:cNvSpPr>
          <p:nvPr>
            <p:ph type="pic" sz="quarter" idx="13"/>
          </p:nvPr>
        </p:nvSpPr>
        <p:spPr>
          <a:xfrm>
            <a:off x="228599" y="-1"/>
            <a:ext cx="4809600" cy="2210400"/>
          </a:xfrm>
          <a:solidFill>
            <a:srgbClr val="F2F2F2"/>
          </a:solidFill>
        </p:spPr>
        <p:txBody>
          <a:bodyPr vert="horz">
            <a:noAutofit/>
          </a:bodyPr>
          <a:lstStyle>
            <a:lvl1pPr algn="l">
              <a:defRPr b="0"/>
            </a:lvl1pPr>
          </a:lstStyle>
          <a:p>
            <a:r>
              <a:rPr lang="en-US"/>
              <a:t>Click icon to add picture</a:t>
            </a:r>
            <a:endParaRPr lang="en-GB" dirty="0"/>
          </a:p>
        </p:txBody>
      </p:sp>
      <p:sp>
        <p:nvSpPr>
          <p:cNvPr id="10" name="Bildplatzhalter 14"/>
          <p:cNvSpPr>
            <a:spLocks noGrp="1"/>
          </p:cNvSpPr>
          <p:nvPr>
            <p:ph type="pic" sz="quarter" idx="14"/>
          </p:nvPr>
        </p:nvSpPr>
        <p:spPr>
          <a:xfrm>
            <a:off x="228599" y="2210293"/>
            <a:ext cx="4809600" cy="2210400"/>
          </a:xfrm>
          <a:solidFill>
            <a:srgbClr val="F2F2F2"/>
          </a:solidFill>
        </p:spPr>
        <p:txBody>
          <a:bodyPr vert="horz">
            <a:noAutofit/>
          </a:bodyPr>
          <a:lstStyle>
            <a:lvl1pPr algn="l">
              <a:defRPr b="0"/>
            </a:lvl1pPr>
          </a:lstStyle>
          <a:p>
            <a:r>
              <a:rPr lang="en-US"/>
              <a:t>Click icon to add picture</a:t>
            </a:r>
            <a:endParaRPr lang="en-GB" dirty="0"/>
          </a:p>
        </p:txBody>
      </p:sp>
      <p:sp>
        <p:nvSpPr>
          <p:cNvPr id="11" name="Bildplatzhalter 14"/>
          <p:cNvSpPr>
            <a:spLocks noGrp="1"/>
          </p:cNvSpPr>
          <p:nvPr>
            <p:ph type="pic" sz="quarter" idx="15"/>
          </p:nvPr>
        </p:nvSpPr>
        <p:spPr>
          <a:xfrm>
            <a:off x="228599" y="4420588"/>
            <a:ext cx="4809600" cy="2210400"/>
          </a:xfrm>
          <a:solidFill>
            <a:srgbClr val="F2F2F2"/>
          </a:solidFill>
        </p:spPr>
        <p:txBody>
          <a:bodyPr vert="horz">
            <a:noAutofit/>
          </a:bodyPr>
          <a:lstStyle>
            <a:lvl1pPr algn="l">
              <a:defRPr b="0"/>
            </a:lvl1pPr>
          </a:lstStyle>
          <a:p>
            <a:r>
              <a:rPr lang="en-US"/>
              <a:t>Click icon to add picture</a:t>
            </a:r>
            <a:endParaRPr lang="en-GB" dirty="0"/>
          </a:p>
        </p:txBody>
      </p:sp>
      <p:sp>
        <p:nvSpPr>
          <p:cNvPr id="13" name="Foliennummernplatzhalter 5"/>
          <p:cNvSpPr>
            <a:spLocks noGrp="1"/>
          </p:cNvSpPr>
          <p:nvPr>
            <p:ph type="sldNum" sz="quarter" idx="4"/>
          </p:nvPr>
        </p:nvSpPr>
        <p:spPr bwMode="gray">
          <a:xfrm>
            <a:off x="10878057" y="6689021"/>
            <a:ext cx="543418" cy="123111"/>
          </a:xfrm>
          <a:prstGeom prst="rect">
            <a:avLst/>
          </a:prstGeom>
        </p:spPr>
        <p:txBody>
          <a:bodyPr vert="horz" wrap="none" lIns="0" tIns="0" rIns="0" bIns="0" rtlCol="0" anchor="ctr">
            <a:spAutoFit/>
          </a:bodyPr>
          <a:lstStyle>
            <a:lvl1pPr algn="l">
              <a:defRPr sz="800" b="1">
                <a:solidFill>
                  <a:srgbClr val="FFFFFF"/>
                </a:solidFill>
              </a:defRPr>
            </a:lvl1pPr>
          </a:lstStyle>
          <a:p>
            <a:pPr algn="r"/>
            <a:r>
              <a:rPr lang="de-DE" dirty="0"/>
              <a:t>Page </a:t>
            </a:r>
            <a:fld id="{1B72D4EC-CA93-48D4-AB46-3D5446D4DA8D}" type="slidenum">
              <a:rPr lang="de-DE" smtClean="0"/>
              <a:pPr algn="r"/>
              <a:t>‹#›</a:t>
            </a:fld>
            <a:r>
              <a:rPr lang="de-DE" dirty="0"/>
              <a:t> |</a:t>
            </a:r>
          </a:p>
        </p:txBody>
      </p:sp>
      <p:sp>
        <p:nvSpPr>
          <p:cNvPr id="14" name="Datumsplatzhalter 3"/>
          <p:cNvSpPr>
            <a:spLocks noGrp="1"/>
          </p:cNvSpPr>
          <p:nvPr>
            <p:ph type="dt" sz="half" idx="2"/>
          </p:nvPr>
        </p:nvSpPr>
        <p:spPr>
          <a:xfrm>
            <a:off x="11457261" y="6689021"/>
            <a:ext cx="519373" cy="123111"/>
          </a:xfrm>
          <a:prstGeom prst="rect">
            <a:avLst/>
          </a:prstGeom>
        </p:spPr>
        <p:txBody>
          <a:bodyPr wrap="none" lIns="0" tIns="0" rIns="0" bIns="0">
            <a:spAutoFit/>
          </a:bodyPr>
          <a:lstStyle>
            <a:lvl1pPr>
              <a:defRPr lang="de-DE" sz="800" b="1" kern="1200" smtClean="0">
                <a:solidFill>
                  <a:srgbClr val="FFFFFF"/>
                </a:solidFill>
                <a:latin typeface="+mn-lt"/>
                <a:ea typeface="+mn-ea"/>
                <a:cs typeface="+mn-cs"/>
              </a:defRPr>
            </a:lvl1pPr>
          </a:lstStyle>
          <a:p>
            <a:fld id="{73111CC9-3F6A-49DE-A328-581BA6630802}" type="datetime6">
              <a:rPr lang="en-US" smtClean="0"/>
              <a:t>June 25</a:t>
            </a:fld>
            <a:endParaRPr lang="de-DE" dirty="0"/>
          </a:p>
        </p:txBody>
      </p:sp>
      <p:sp>
        <p:nvSpPr>
          <p:cNvPr id="16" name="Textplatzhalter 21"/>
          <p:cNvSpPr>
            <a:spLocks noGrp="1"/>
          </p:cNvSpPr>
          <p:nvPr>
            <p:ph type="body" sz="quarter" idx="16" hasCustomPrompt="1"/>
          </p:nvPr>
        </p:nvSpPr>
        <p:spPr>
          <a:xfrm>
            <a:off x="50400" y="4863693"/>
            <a:ext cx="123111" cy="1598194"/>
          </a:xfrm>
        </p:spPr>
        <p:txBody>
          <a:bodyPr vert="vert270" wrap="none" anchor="b" anchorCtr="0">
            <a:spAutoFit/>
          </a:bodyPr>
          <a:lstStyle>
            <a:lvl1pPr>
              <a:lnSpc>
                <a:spcPct val="100000"/>
              </a:lnSpc>
              <a:spcBef>
                <a:spcPts val="0"/>
              </a:spcBef>
              <a:buFontTx/>
              <a:buNone/>
              <a:defRPr sz="800" b="0">
                <a:solidFill>
                  <a:srgbClr val="FFFFFF"/>
                </a:solidFill>
              </a:defRPr>
            </a:lvl1pPr>
            <a:lvl2pPr marL="180975" indent="0">
              <a:buFontTx/>
              <a:buNone/>
              <a:defRPr/>
            </a:lvl2pPr>
            <a:lvl3pPr marL="361950" indent="0">
              <a:buFontTx/>
              <a:buNone/>
              <a:defRPr/>
            </a:lvl3pPr>
            <a:lvl4pPr marL="542925" indent="0">
              <a:buFontTx/>
              <a:buNone/>
              <a:defRPr/>
            </a:lvl4pPr>
            <a:lvl5pPr marL="714375" indent="0">
              <a:buFontTx/>
              <a:buNone/>
              <a:defRPr/>
            </a:lvl5pPr>
          </a:lstStyle>
          <a:p>
            <a:pPr lvl="0"/>
            <a:r>
              <a:rPr lang="en-US" dirty="0"/>
              <a:t>Click to add Slide Remark / Source</a:t>
            </a:r>
          </a:p>
        </p:txBody>
      </p:sp>
      <p:sp>
        <p:nvSpPr>
          <p:cNvPr id="15" name="Fußzeilenplatzhalter 4"/>
          <p:cNvSpPr>
            <a:spLocks noGrp="1"/>
          </p:cNvSpPr>
          <p:nvPr>
            <p:ph type="ftr" sz="quarter" idx="3"/>
          </p:nvPr>
        </p:nvSpPr>
        <p:spPr bwMode="gray">
          <a:xfrm>
            <a:off x="2169894" y="6689021"/>
            <a:ext cx="3523649" cy="123111"/>
          </a:xfrm>
          <a:prstGeom prst="rect">
            <a:avLst/>
          </a:prstGeom>
        </p:spPr>
        <p:txBody>
          <a:bodyPr vert="horz" wrap="square" lIns="0" tIns="0" rIns="0" bIns="0" rtlCol="0" anchor="ctr">
            <a:spAutoFit/>
          </a:bodyPr>
          <a:lstStyle>
            <a:lvl1pPr algn="l">
              <a:defRPr sz="800" b="1">
                <a:solidFill>
                  <a:srgbClr val="FFFFFF"/>
                </a:solidFill>
              </a:defRPr>
            </a:lvl1pPr>
          </a:lstStyle>
          <a:p>
            <a:r>
              <a:rPr lang="en-US"/>
              <a:t>| info@oe-a.org</a:t>
            </a:r>
            <a:endParaRPr lang="en-GB" dirty="0"/>
          </a:p>
        </p:txBody>
      </p:sp>
    </p:spTree>
    <p:extLst>
      <p:ext uri="{BB962C8B-B14F-4D97-AF65-F5344CB8AC3E}">
        <p14:creationId xmlns:p14="http://schemas.microsoft.com/office/powerpoint/2010/main" val="26648982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de-DE" dirty="0"/>
          </a:p>
        </p:txBody>
      </p:sp>
      <p:sp>
        <p:nvSpPr>
          <p:cNvPr id="6" name="Textplatzhalter 5"/>
          <p:cNvSpPr>
            <a:spLocks noGrp="1"/>
          </p:cNvSpPr>
          <p:nvPr>
            <p:ph type="body" sz="quarter" idx="12"/>
          </p:nvPr>
        </p:nvSpPr>
        <p:spPr>
          <a:xfrm>
            <a:off x="3287713" y="1933574"/>
            <a:ext cx="6249987" cy="4232275"/>
          </a:xfrm>
        </p:spPr>
        <p:txBody>
          <a:bodyPr wrap="square"/>
          <a:lstStyle>
            <a:lvl1pPr>
              <a:spcBef>
                <a:spcPts val="800"/>
              </a:spcBef>
              <a:defRPr sz="2000"/>
            </a:lvl1pPr>
            <a:lvl2pPr>
              <a:spcBef>
                <a:spcPts val="800"/>
              </a:spcBef>
              <a:defRPr sz="1800"/>
            </a:lvl2pPr>
            <a:lvl3pPr marL="542925" indent="-180975">
              <a:spcBef>
                <a:spcPts val="400"/>
              </a:spcBef>
              <a:buFont typeface="Arial" panose="020B0604020202020204" pitchFamily="34" charset="0"/>
              <a:buChar cha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dirty="0"/>
          </a:p>
        </p:txBody>
      </p:sp>
      <p:sp>
        <p:nvSpPr>
          <p:cNvPr id="8" name="Foliennummernplatzhalter 5"/>
          <p:cNvSpPr>
            <a:spLocks noGrp="1"/>
          </p:cNvSpPr>
          <p:nvPr>
            <p:ph type="sldNum" sz="quarter" idx="4"/>
          </p:nvPr>
        </p:nvSpPr>
        <p:spPr bwMode="gray">
          <a:xfrm>
            <a:off x="10878057" y="6689021"/>
            <a:ext cx="543418" cy="123111"/>
          </a:xfrm>
          <a:prstGeom prst="rect">
            <a:avLst/>
          </a:prstGeom>
        </p:spPr>
        <p:txBody>
          <a:bodyPr vert="horz" wrap="none" lIns="0" tIns="0" rIns="0" bIns="0" rtlCol="0" anchor="ctr">
            <a:spAutoFit/>
          </a:bodyPr>
          <a:lstStyle>
            <a:lvl1pPr algn="l">
              <a:defRPr sz="800" b="1">
                <a:solidFill>
                  <a:srgbClr val="FFFFFF"/>
                </a:solidFill>
              </a:defRPr>
            </a:lvl1pPr>
          </a:lstStyle>
          <a:p>
            <a:pPr algn="r"/>
            <a:r>
              <a:rPr lang="de-DE" dirty="0"/>
              <a:t>Page </a:t>
            </a:r>
            <a:fld id="{1B72D4EC-CA93-48D4-AB46-3D5446D4DA8D}" type="slidenum">
              <a:rPr lang="de-DE" smtClean="0"/>
              <a:pPr algn="r"/>
              <a:t>‹#›</a:t>
            </a:fld>
            <a:r>
              <a:rPr lang="de-DE" dirty="0"/>
              <a:t> |</a:t>
            </a:r>
          </a:p>
        </p:txBody>
      </p:sp>
      <p:sp>
        <p:nvSpPr>
          <p:cNvPr id="9" name="Datumsplatzhalter 3"/>
          <p:cNvSpPr>
            <a:spLocks noGrp="1"/>
          </p:cNvSpPr>
          <p:nvPr>
            <p:ph type="dt" sz="half" idx="2"/>
          </p:nvPr>
        </p:nvSpPr>
        <p:spPr>
          <a:xfrm>
            <a:off x="11457261" y="6689021"/>
            <a:ext cx="519373" cy="123111"/>
          </a:xfrm>
          <a:prstGeom prst="rect">
            <a:avLst/>
          </a:prstGeom>
        </p:spPr>
        <p:txBody>
          <a:bodyPr wrap="none" lIns="0" tIns="0" rIns="0" bIns="0">
            <a:spAutoFit/>
          </a:bodyPr>
          <a:lstStyle>
            <a:lvl1pPr>
              <a:defRPr lang="de-DE" sz="800" b="1" kern="1200" smtClean="0">
                <a:solidFill>
                  <a:srgbClr val="FFFFFF"/>
                </a:solidFill>
                <a:latin typeface="+mn-lt"/>
                <a:ea typeface="+mn-ea"/>
                <a:cs typeface="+mn-cs"/>
              </a:defRPr>
            </a:lvl1pPr>
          </a:lstStyle>
          <a:p>
            <a:fld id="{6BBAC1E9-AF0E-4FCA-96A1-3A598D2A0982}" type="datetime6">
              <a:rPr lang="en-US" smtClean="0"/>
              <a:t>June 25</a:t>
            </a:fld>
            <a:endParaRPr lang="de-DE" dirty="0"/>
          </a:p>
        </p:txBody>
      </p:sp>
      <p:sp>
        <p:nvSpPr>
          <p:cNvPr id="11" name="Textplatzhalter 21"/>
          <p:cNvSpPr>
            <a:spLocks noGrp="1"/>
          </p:cNvSpPr>
          <p:nvPr>
            <p:ph type="body" sz="quarter" idx="13" hasCustomPrompt="1"/>
          </p:nvPr>
        </p:nvSpPr>
        <p:spPr>
          <a:xfrm>
            <a:off x="50400" y="4863693"/>
            <a:ext cx="123111" cy="1598194"/>
          </a:xfrm>
        </p:spPr>
        <p:txBody>
          <a:bodyPr vert="vert270" wrap="none" anchor="b" anchorCtr="0">
            <a:spAutoFit/>
          </a:bodyPr>
          <a:lstStyle>
            <a:lvl1pPr>
              <a:lnSpc>
                <a:spcPct val="100000"/>
              </a:lnSpc>
              <a:spcBef>
                <a:spcPts val="0"/>
              </a:spcBef>
              <a:buFontTx/>
              <a:buNone/>
              <a:defRPr sz="800" b="0">
                <a:solidFill>
                  <a:srgbClr val="FFFFFF"/>
                </a:solidFill>
              </a:defRPr>
            </a:lvl1pPr>
            <a:lvl2pPr marL="180975" indent="0">
              <a:buFontTx/>
              <a:buNone/>
              <a:defRPr/>
            </a:lvl2pPr>
            <a:lvl3pPr marL="361950" indent="0">
              <a:buFontTx/>
              <a:buNone/>
              <a:defRPr/>
            </a:lvl3pPr>
            <a:lvl4pPr marL="542925" indent="0">
              <a:buFontTx/>
              <a:buNone/>
              <a:defRPr/>
            </a:lvl4pPr>
            <a:lvl5pPr marL="714375" indent="0">
              <a:buFontTx/>
              <a:buNone/>
              <a:defRPr/>
            </a:lvl5pPr>
          </a:lstStyle>
          <a:p>
            <a:pPr lvl="0"/>
            <a:r>
              <a:rPr lang="en-US" dirty="0"/>
              <a:t>Click to add Slide Remark / Source</a:t>
            </a:r>
          </a:p>
        </p:txBody>
      </p:sp>
      <p:sp>
        <p:nvSpPr>
          <p:cNvPr id="10" name="Fußzeilenplatzhalter 4"/>
          <p:cNvSpPr>
            <a:spLocks noGrp="1"/>
          </p:cNvSpPr>
          <p:nvPr>
            <p:ph type="ftr" sz="quarter" idx="3"/>
          </p:nvPr>
        </p:nvSpPr>
        <p:spPr bwMode="gray">
          <a:xfrm>
            <a:off x="2169894" y="6689021"/>
            <a:ext cx="3523649" cy="123111"/>
          </a:xfrm>
          <a:prstGeom prst="rect">
            <a:avLst/>
          </a:prstGeom>
        </p:spPr>
        <p:txBody>
          <a:bodyPr vert="horz" wrap="square" lIns="0" tIns="0" rIns="0" bIns="0" rtlCol="0" anchor="ctr">
            <a:spAutoFit/>
          </a:bodyPr>
          <a:lstStyle>
            <a:lvl1pPr algn="l">
              <a:defRPr sz="800" b="1">
                <a:solidFill>
                  <a:srgbClr val="FFFFFF"/>
                </a:solidFill>
              </a:defRPr>
            </a:lvl1pPr>
          </a:lstStyle>
          <a:p>
            <a:r>
              <a:rPr lang="en-US"/>
              <a:t>| info@oe-a.org</a:t>
            </a:r>
            <a:endParaRPr lang="en-GB" dirty="0"/>
          </a:p>
        </p:txBody>
      </p:sp>
    </p:spTree>
    <p:extLst>
      <p:ext uri="{BB962C8B-B14F-4D97-AF65-F5344CB8AC3E}">
        <p14:creationId xmlns:p14="http://schemas.microsoft.com/office/powerpoint/2010/main" val="38436929"/>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only_wide_without Logo">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de-DE" dirty="0"/>
          </a:p>
        </p:txBody>
      </p:sp>
      <p:sp>
        <p:nvSpPr>
          <p:cNvPr id="6" name="Textplatzhalter 5"/>
          <p:cNvSpPr>
            <a:spLocks noGrp="1"/>
          </p:cNvSpPr>
          <p:nvPr>
            <p:ph type="body" sz="quarter" idx="12"/>
          </p:nvPr>
        </p:nvSpPr>
        <p:spPr>
          <a:xfrm>
            <a:off x="1439999" y="1933574"/>
            <a:ext cx="8107200" cy="4232275"/>
          </a:xfrm>
        </p:spPr>
        <p:txBody>
          <a:bodyPr wrap="square"/>
          <a:lstStyle>
            <a:lvl1pPr>
              <a:spcBef>
                <a:spcPts val="800"/>
              </a:spcBef>
              <a:defRPr sz="2000"/>
            </a:lvl1pPr>
            <a:lvl2pPr>
              <a:spcBef>
                <a:spcPts val="800"/>
              </a:spcBef>
              <a:defRPr sz="1800"/>
            </a:lvl2pPr>
            <a:lvl3pPr marL="542925" indent="-180975">
              <a:spcBef>
                <a:spcPts val="400"/>
              </a:spcBef>
              <a:buFont typeface="Arial" panose="020B0604020202020204" pitchFamily="34" charset="0"/>
              <a:buChar cha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dirty="0"/>
          </a:p>
        </p:txBody>
      </p:sp>
      <p:sp>
        <p:nvSpPr>
          <p:cNvPr id="8" name="Foliennummernplatzhalter 5"/>
          <p:cNvSpPr>
            <a:spLocks noGrp="1"/>
          </p:cNvSpPr>
          <p:nvPr>
            <p:ph type="sldNum" sz="quarter" idx="4"/>
          </p:nvPr>
        </p:nvSpPr>
        <p:spPr bwMode="gray">
          <a:xfrm>
            <a:off x="10878057" y="6689021"/>
            <a:ext cx="543418" cy="123111"/>
          </a:xfrm>
          <a:prstGeom prst="rect">
            <a:avLst/>
          </a:prstGeom>
        </p:spPr>
        <p:txBody>
          <a:bodyPr vert="horz" wrap="none" lIns="0" tIns="0" rIns="0" bIns="0" rtlCol="0" anchor="ctr">
            <a:spAutoFit/>
          </a:bodyPr>
          <a:lstStyle>
            <a:lvl1pPr algn="l">
              <a:defRPr sz="800" b="1">
                <a:solidFill>
                  <a:srgbClr val="FFFFFF"/>
                </a:solidFill>
              </a:defRPr>
            </a:lvl1pPr>
          </a:lstStyle>
          <a:p>
            <a:pPr algn="r"/>
            <a:r>
              <a:rPr lang="de-DE" dirty="0"/>
              <a:t>Page </a:t>
            </a:r>
            <a:fld id="{1B72D4EC-CA93-48D4-AB46-3D5446D4DA8D}" type="slidenum">
              <a:rPr lang="de-DE" smtClean="0"/>
              <a:pPr algn="r"/>
              <a:t>‹#›</a:t>
            </a:fld>
            <a:r>
              <a:rPr lang="de-DE" dirty="0"/>
              <a:t> |</a:t>
            </a:r>
          </a:p>
        </p:txBody>
      </p:sp>
      <p:sp>
        <p:nvSpPr>
          <p:cNvPr id="9" name="Datumsplatzhalter 3"/>
          <p:cNvSpPr>
            <a:spLocks noGrp="1"/>
          </p:cNvSpPr>
          <p:nvPr>
            <p:ph type="dt" sz="half" idx="2"/>
          </p:nvPr>
        </p:nvSpPr>
        <p:spPr>
          <a:xfrm>
            <a:off x="11457261" y="6689021"/>
            <a:ext cx="519373" cy="123111"/>
          </a:xfrm>
          <a:prstGeom prst="rect">
            <a:avLst/>
          </a:prstGeom>
        </p:spPr>
        <p:txBody>
          <a:bodyPr wrap="none" lIns="0" tIns="0" rIns="0" bIns="0">
            <a:spAutoFit/>
          </a:bodyPr>
          <a:lstStyle>
            <a:lvl1pPr>
              <a:defRPr lang="de-DE" sz="800" b="1" kern="1200" smtClean="0">
                <a:solidFill>
                  <a:srgbClr val="FFFFFF"/>
                </a:solidFill>
                <a:latin typeface="+mn-lt"/>
                <a:ea typeface="+mn-ea"/>
                <a:cs typeface="+mn-cs"/>
              </a:defRPr>
            </a:lvl1pPr>
          </a:lstStyle>
          <a:p>
            <a:fld id="{DCD19E35-B8C2-4678-A277-9736C4E41521}" type="datetime6">
              <a:rPr lang="en-US" smtClean="0"/>
              <a:t>June 25</a:t>
            </a:fld>
            <a:endParaRPr lang="de-DE" dirty="0"/>
          </a:p>
        </p:txBody>
      </p:sp>
      <p:sp>
        <p:nvSpPr>
          <p:cNvPr id="11" name="Textplatzhalter 21"/>
          <p:cNvSpPr>
            <a:spLocks noGrp="1"/>
          </p:cNvSpPr>
          <p:nvPr>
            <p:ph type="body" sz="quarter" idx="13" hasCustomPrompt="1"/>
          </p:nvPr>
        </p:nvSpPr>
        <p:spPr>
          <a:xfrm>
            <a:off x="50400" y="4863693"/>
            <a:ext cx="123111" cy="1598194"/>
          </a:xfrm>
        </p:spPr>
        <p:txBody>
          <a:bodyPr vert="vert270" wrap="none" anchor="b" anchorCtr="0">
            <a:spAutoFit/>
          </a:bodyPr>
          <a:lstStyle>
            <a:lvl1pPr>
              <a:lnSpc>
                <a:spcPct val="100000"/>
              </a:lnSpc>
              <a:spcBef>
                <a:spcPts val="0"/>
              </a:spcBef>
              <a:buFontTx/>
              <a:buNone/>
              <a:defRPr sz="800" b="0">
                <a:solidFill>
                  <a:srgbClr val="FFFFFF"/>
                </a:solidFill>
              </a:defRPr>
            </a:lvl1pPr>
            <a:lvl2pPr marL="180975" indent="0">
              <a:buFontTx/>
              <a:buNone/>
              <a:defRPr/>
            </a:lvl2pPr>
            <a:lvl3pPr marL="361950" indent="0">
              <a:buFontTx/>
              <a:buNone/>
              <a:defRPr/>
            </a:lvl3pPr>
            <a:lvl4pPr marL="542925" indent="0">
              <a:buFontTx/>
              <a:buNone/>
              <a:defRPr/>
            </a:lvl4pPr>
            <a:lvl5pPr marL="714375" indent="0">
              <a:buFontTx/>
              <a:buNone/>
              <a:defRPr/>
            </a:lvl5pPr>
          </a:lstStyle>
          <a:p>
            <a:pPr lvl="0"/>
            <a:r>
              <a:rPr lang="en-US" dirty="0"/>
              <a:t>Click to add Slide Remark / Source</a:t>
            </a:r>
          </a:p>
        </p:txBody>
      </p:sp>
      <p:sp>
        <p:nvSpPr>
          <p:cNvPr id="10" name="Fußzeilenplatzhalter 4"/>
          <p:cNvSpPr>
            <a:spLocks noGrp="1"/>
          </p:cNvSpPr>
          <p:nvPr>
            <p:ph type="ftr" sz="quarter" idx="3"/>
          </p:nvPr>
        </p:nvSpPr>
        <p:spPr bwMode="gray">
          <a:xfrm>
            <a:off x="2169894" y="6689021"/>
            <a:ext cx="3523649" cy="123111"/>
          </a:xfrm>
          <a:prstGeom prst="rect">
            <a:avLst/>
          </a:prstGeom>
        </p:spPr>
        <p:txBody>
          <a:bodyPr vert="horz" wrap="square" lIns="0" tIns="0" rIns="0" bIns="0" rtlCol="0" anchor="ctr">
            <a:spAutoFit/>
          </a:bodyPr>
          <a:lstStyle>
            <a:lvl1pPr algn="l">
              <a:defRPr sz="800" b="1">
                <a:solidFill>
                  <a:srgbClr val="FFFFFF"/>
                </a:solidFill>
              </a:defRPr>
            </a:lvl1pPr>
          </a:lstStyle>
          <a:p>
            <a:r>
              <a:rPr lang="en-US"/>
              <a:t>| info@oe-a.org</a:t>
            </a:r>
            <a:endParaRPr lang="en-GB" dirty="0"/>
          </a:p>
        </p:txBody>
      </p:sp>
    </p:spTree>
    <p:extLst>
      <p:ext uri="{BB962C8B-B14F-4D97-AF65-F5344CB8AC3E}">
        <p14:creationId xmlns:p14="http://schemas.microsoft.com/office/powerpoint/2010/main" val="969356264"/>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_without_Logo">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de-DE" dirty="0"/>
          </a:p>
        </p:txBody>
      </p:sp>
      <p:sp>
        <p:nvSpPr>
          <p:cNvPr id="8" name="Foliennummernplatzhalter 5"/>
          <p:cNvSpPr>
            <a:spLocks noGrp="1"/>
          </p:cNvSpPr>
          <p:nvPr>
            <p:ph type="sldNum" sz="quarter" idx="4"/>
          </p:nvPr>
        </p:nvSpPr>
        <p:spPr bwMode="gray">
          <a:xfrm>
            <a:off x="10878057" y="6689021"/>
            <a:ext cx="543418" cy="123111"/>
          </a:xfrm>
          <a:prstGeom prst="rect">
            <a:avLst/>
          </a:prstGeom>
        </p:spPr>
        <p:txBody>
          <a:bodyPr vert="horz" wrap="none" lIns="0" tIns="0" rIns="0" bIns="0" rtlCol="0" anchor="ctr">
            <a:spAutoFit/>
          </a:bodyPr>
          <a:lstStyle>
            <a:lvl1pPr algn="l">
              <a:defRPr sz="800" b="1">
                <a:solidFill>
                  <a:srgbClr val="FFFFFF"/>
                </a:solidFill>
              </a:defRPr>
            </a:lvl1pPr>
          </a:lstStyle>
          <a:p>
            <a:pPr algn="r"/>
            <a:r>
              <a:rPr lang="de-DE" dirty="0"/>
              <a:t>Page </a:t>
            </a:r>
            <a:fld id="{1B72D4EC-CA93-48D4-AB46-3D5446D4DA8D}" type="slidenum">
              <a:rPr lang="de-DE" smtClean="0"/>
              <a:pPr algn="r"/>
              <a:t>‹#›</a:t>
            </a:fld>
            <a:r>
              <a:rPr lang="de-DE" dirty="0"/>
              <a:t> |</a:t>
            </a:r>
          </a:p>
        </p:txBody>
      </p:sp>
      <p:sp>
        <p:nvSpPr>
          <p:cNvPr id="9" name="Datumsplatzhalter 3"/>
          <p:cNvSpPr>
            <a:spLocks noGrp="1"/>
          </p:cNvSpPr>
          <p:nvPr>
            <p:ph type="dt" sz="half" idx="2"/>
          </p:nvPr>
        </p:nvSpPr>
        <p:spPr>
          <a:xfrm>
            <a:off x="11457261" y="6689021"/>
            <a:ext cx="519373" cy="123111"/>
          </a:xfrm>
          <a:prstGeom prst="rect">
            <a:avLst/>
          </a:prstGeom>
        </p:spPr>
        <p:txBody>
          <a:bodyPr wrap="none" lIns="0" tIns="0" rIns="0" bIns="0">
            <a:spAutoFit/>
          </a:bodyPr>
          <a:lstStyle>
            <a:lvl1pPr>
              <a:defRPr lang="de-DE" sz="800" b="1" kern="1200" smtClean="0">
                <a:solidFill>
                  <a:srgbClr val="FFFFFF"/>
                </a:solidFill>
                <a:latin typeface="+mn-lt"/>
                <a:ea typeface="+mn-ea"/>
                <a:cs typeface="+mn-cs"/>
              </a:defRPr>
            </a:lvl1pPr>
          </a:lstStyle>
          <a:p>
            <a:fld id="{152FDB10-55C0-4944-A4A0-1FF120B218EF}" type="datetime6">
              <a:rPr lang="en-US" smtClean="0"/>
              <a:t>June 25</a:t>
            </a:fld>
            <a:endParaRPr lang="de-DE" dirty="0"/>
          </a:p>
        </p:txBody>
      </p:sp>
      <p:sp>
        <p:nvSpPr>
          <p:cNvPr id="5" name="Inhaltsplatzhalter 4"/>
          <p:cNvSpPr>
            <a:spLocks noGrp="1"/>
          </p:cNvSpPr>
          <p:nvPr>
            <p:ph sz="quarter" idx="15"/>
          </p:nvPr>
        </p:nvSpPr>
        <p:spPr>
          <a:xfrm>
            <a:off x="1438275" y="1916113"/>
            <a:ext cx="9594850" cy="42497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platzhalter 21"/>
          <p:cNvSpPr>
            <a:spLocks noGrp="1"/>
          </p:cNvSpPr>
          <p:nvPr>
            <p:ph type="body" sz="quarter" idx="12" hasCustomPrompt="1"/>
          </p:nvPr>
        </p:nvSpPr>
        <p:spPr>
          <a:xfrm>
            <a:off x="50400" y="4863693"/>
            <a:ext cx="123111" cy="1598194"/>
          </a:xfrm>
        </p:spPr>
        <p:txBody>
          <a:bodyPr vert="vert270" wrap="none" anchor="b" anchorCtr="0">
            <a:spAutoFit/>
          </a:bodyPr>
          <a:lstStyle>
            <a:lvl1pPr>
              <a:lnSpc>
                <a:spcPct val="100000"/>
              </a:lnSpc>
              <a:spcBef>
                <a:spcPts val="0"/>
              </a:spcBef>
              <a:buFontTx/>
              <a:buNone/>
              <a:defRPr sz="800" b="0">
                <a:solidFill>
                  <a:srgbClr val="FFFFFF"/>
                </a:solidFill>
              </a:defRPr>
            </a:lvl1pPr>
            <a:lvl2pPr marL="180975" indent="0">
              <a:buFontTx/>
              <a:buNone/>
              <a:defRPr/>
            </a:lvl2pPr>
            <a:lvl3pPr marL="361950" indent="0">
              <a:buFontTx/>
              <a:buNone/>
              <a:defRPr/>
            </a:lvl3pPr>
            <a:lvl4pPr marL="542925" indent="0">
              <a:buFontTx/>
              <a:buNone/>
              <a:defRPr/>
            </a:lvl4pPr>
            <a:lvl5pPr marL="714375" indent="0">
              <a:buFontTx/>
              <a:buNone/>
              <a:defRPr/>
            </a:lvl5pPr>
          </a:lstStyle>
          <a:p>
            <a:pPr lvl="0"/>
            <a:r>
              <a:rPr lang="en-US" dirty="0"/>
              <a:t>Click to add Slide Remark / Source</a:t>
            </a:r>
          </a:p>
        </p:txBody>
      </p:sp>
      <p:sp>
        <p:nvSpPr>
          <p:cNvPr id="10" name="Fußzeilenplatzhalter 4"/>
          <p:cNvSpPr>
            <a:spLocks noGrp="1"/>
          </p:cNvSpPr>
          <p:nvPr>
            <p:ph type="ftr" sz="quarter" idx="3"/>
          </p:nvPr>
        </p:nvSpPr>
        <p:spPr bwMode="gray">
          <a:xfrm>
            <a:off x="2169894" y="6689021"/>
            <a:ext cx="3523649" cy="123111"/>
          </a:xfrm>
          <a:prstGeom prst="rect">
            <a:avLst/>
          </a:prstGeom>
        </p:spPr>
        <p:txBody>
          <a:bodyPr vert="horz" wrap="square" lIns="0" tIns="0" rIns="0" bIns="0" rtlCol="0" anchor="ctr">
            <a:spAutoFit/>
          </a:bodyPr>
          <a:lstStyle>
            <a:lvl1pPr algn="l">
              <a:defRPr sz="800" b="1">
                <a:solidFill>
                  <a:srgbClr val="FFFFFF"/>
                </a:solidFill>
              </a:defRPr>
            </a:lvl1pPr>
          </a:lstStyle>
          <a:p>
            <a:r>
              <a:rPr lang="en-US"/>
              <a:t>| info@oe-a.org</a:t>
            </a:r>
            <a:endParaRPr lang="en-GB" dirty="0"/>
          </a:p>
        </p:txBody>
      </p:sp>
    </p:spTree>
    <p:extLst>
      <p:ext uri="{BB962C8B-B14F-4D97-AF65-F5344CB8AC3E}">
        <p14:creationId xmlns:p14="http://schemas.microsoft.com/office/powerpoint/2010/main" val="2938955671"/>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ontact_Picture">
    <p:spTree>
      <p:nvGrpSpPr>
        <p:cNvPr id="1" name=""/>
        <p:cNvGrpSpPr/>
        <p:nvPr/>
      </p:nvGrpSpPr>
      <p:grpSpPr>
        <a:xfrm>
          <a:off x="0" y="0"/>
          <a:ext cx="0" cy="0"/>
          <a:chOff x="0" y="0"/>
          <a:chExt cx="0" cy="0"/>
        </a:xfrm>
      </p:grpSpPr>
      <p:sp>
        <p:nvSpPr>
          <p:cNvPr id="4" name="Foliennummernplatzhalter 3"/>
          <p:cNvSpPr>
            <a:spLocks noGrp="1"/>
          </p:cNvSpPr>
          <p:nvPr>
            <p:ph type="sldNum" sz="quarter" idx="11"/>
          </p:nvPr>
        </p:nvSpPr>
        <p:spPr>
          <a:xfrm>
            <a:off x="10879200" y="6689021"/>
            <a:ext cx="543418" cy="123111"/>
          </a:xfrm>
        </p:spPr>
        <p:txBody>
          <a:bodyPr/>
          <a:lstStyle/>
          <a:p>
            <a:pPr algn="r"/>
            <a:r>
              <a:rPr lang="de-DE" dirty="0"/>
              <a:t>Page </a:t>
            </a:r>
            <a:fld id="{1B72D4EC-CA93-48D4-AB46-3D5446D4DA8D}" type="slidenum">
              <a:rPr lang="de-DE" smtClean="0"/>
              <a:pPr algn="r"/>
              <a:t>‹#›</a:t>
            </a:fld>
            <a:r>
              <a:rPr lang="de-DE" dirty="0"/>
              <a:t> |</a:t>
            </a:r>
          </a:p>
        </p:txBody>
      </p:sp>
      <p:sp>
        <p:nvSpPr>
          <p:cNvPr id="5" name="Datumsplatzhalter 4"/>
          <p:cNvSpPr>
            <a:spLocks noGrp="1"/>
          </p:cNvSpPr>
          <p:nvPr>
            <p:ph type="dt" sz="half" idx="12"/>
          </p:nvPr>
        </p:nvSpPr>
        <p:spPr>
          <a:xfrm>
            <a:off x="11458800" y="6689021"/>
            <a:ext cx="519373" cy="123111"/>
          </a:xfrm>
        </p:spPr>
        <p:txBody>
          <a:bodyPr/>
          <a:lstStyle/>
          <a:p>
            <a:fld id="{5868FDE1-E8B5-430E-B571-9F58AA718B5E}" type="datetime6">
              <a:rPr lang="en-US" smtClean="0"/>
              <a:t>June 25</a:t>
            </a:fld>
            <a:endParaRPr lang="de-DE" dirty="0"/>
          </a:p>
        </p:txBody>
      </p:sp>
      <p:sp>
        <p:nvSpPr>
          <p:cNvPr id="7" name="Bildplatzhalter 6"/>
          <p:cNvSpPr>
            <a:spLocks noGrp="1"/>
          </p:cNvSpPr>
          <p:nvPr>
            <p:ph type="pic" sz="quarter" idx="13"/>
          </p:nvPr>
        </p:nvSpPr>
        <p:spPr>
          <a:xfrm>
            <a:off x="230400" y="0"/>
            <a:ext cx="4809600" cy="6631200"/>
          </a:xfrm>
          <a:solidFill>
            <a:srgbClr val="F2F2F2"/>
          </a:solidFill>
        </p:spPr>
        <p:txBody>
          <a:bodyPr/>
          <a:lstStyle/>
          <a:p>
            <a:r>
              <a:rPr lang="en-US"/>
              <a:t>Click icon to add picture</a:t>
            </a:r>
          </a:p>
        </p:txBody>
      </p:sp>
      <p:sp>
        <p:nvSpPr>
          <p:cNvPr id="9" name="Textplatzhalter 8"/>
          <p:cNvSpPr>
            <a:spLocks noGrp="1"/>
          </p:cNvSpPr>
          <p:nvPr>
            <p:ph type="body" sz="quarter" idx="14"/>
          </p:nvPr>
        </p:nvSpPr>
        <p:spPr>
          <a:xfrm>
            <a:off x="230400" y="2440800"/>
            <a:ext cx="4809600" cy="784800"/>
          </a:xfrm>
          <a:solidFill>
            <a:schemeClr val="bg1"/>
          </a:solidFill>
        </p:spPr>
        <p:txBody>
          <a:bodyPr lIns="468000" tIns="72000" rIns="144000" bIns="72000" anchor="ctr"/>
          <a:lstStyle>
            <a:lvl1pPr>
              <a:defRPr sz="2200">
                <a:solidFill>
                  <a:srgbClr val="FFFFFF"/>
                </a:solidFill>
              </a:defRPr>
            </a:lvl1pPr>
          </a:lstStyle>
          <a:p>
            <a:pPr lvl="0"/>
            <a:r>
              <a:rPr lang="en-US"/>
              <a:t>Click to edit Master text styles</a:t>
            </a:r>
          </a:p>
        </p:txBody>
      </p:sp>
      <p:sp>
        <p:nvSpPr>
          <p:cNvPr id="11" name="Bildplatzhalter 10"/>
          <p:cNvSpPr>
            <a:spLocks noGrp="1"/>
          </p:cNvSpPr>
          <p:nvPr>
            <p:ph type="pic" sz="quarter" idx="15"/>
          </p:nvPr>
        </p:nvSpPr>
        <p:spPr>
          <a:xfrm>
            <a:off x="6116400" y="2448000"/>
            <a:ext cx="1130400" cy="1440000"/>
          </a:xfrm>
          <a:solidFill>
            <a:srgbClr val="F2F2F2"/>
          </a:solidFill>
        </p:spPr>
        <p:txBody>
          <a:bodyPr/>
          <a:lstStyle>
            <a:lvl1pPr>
              <a:defRPr sz="1200"/>
            </a:lvl1pPr>
          </a:lstStyle>
          <a:p>
            <a:r>
              <a:rPr lang="en-US"/>
              <a:t>Click icon to add picture</a:t>
            </a:r>
          </a:p>
        </p:txBody>
      </p:sp>
      <p:sp>
        <p:nvSpPr>
          <p:cNvPr id="17" name="Textplatzhalter 16"/>
          <p:cNvSpPr>
            <a:spLocks noGrp="1"/>
          </p:cNvSpPr>
          <p:nvPr>
            <p:ph type="body" sz="quarter" idx="18"/>
          </p:nvPr>
        </p:nvSpPr>
        <p:spPr>
          <a:xfrm>
            <a:off x="7646400" y="2448000"/>
            <a:ext cx="3394800" cy="1292400"/>
          </a:xfrm>
        </p:spPr>
        <p:txBody>
          <a:bodyPr/>
          <a:lstStyle>
            <a:lvl1pPr>
              <a:lnSpc>
                <a:spcPct val="100000"/>
              </a:lnSpc>
              <a:spcBef>
                <a:spcPts val="0"/>
              </a:spcBef>
              <a:defRPr sz="1200"/>
            </a:lvl1pPr>
          </a:lstStyle>
          <a:p>
            <a:pPr lvl="0"/>
            <a:r>
              <a:rPr lang="en-US"/>
              <a:t>Click to edit Master text styles</a:t>
            </a:r>
          </a:p>
        </p:txBody>
      </p:sp>
      <p:sp>
        <p:nvSpPr>
          <p:cNvPr id="23" name="Textplatzhalter 21"/>
          <p:cNvSpPr>
            <a:spLocks noGrp="1"/>
          </p:cNvSpPr>
          <p:nvPr>
            <p:ph type="body" sz="quarter" idx="22" hasCustomPrompt="1"/>
          </p:nvPr>
        </p:nvSpPr>
        <p:spPr>
          <a:xfrm>
            <a:off x="50400" y="4863693"/>
            <a:ext cx="123111" cy="1598194"/>
          </a:xfrm>
        </p:spPr>
        <p:txBody>
          <a:bodyPr vert="vert270" wrap="none" anchor="b" anchorCtr="0">
            <a:spAutoFit/>
          </a:bodyPr>
          <a:lstStyle>
            <a:lvl1pPr>
              <a:lnSpc>
                <a:spcPct val="100000"/>
              </a:lnSpc>
              <a:spcBef>
                <a:spcPts val="0"/>
              </a:spcBef>
              <a:buFontTx/>
              <a:buNone/>
              <a:defRPr sz="800" b="0">
                <a:solidFill>
                  <a:srgbClr val="FFFFFF"/>
                </a:solidFill>
              </a:defRPr>
            </a:lvl1pPr>
            <a:lvl2pPr marL="180975" indent="0">
              <a:buFontTx/>
              <a:buNone/>
              <a:defRPr/>
            </a:lvl2pPr>
            <a:lvl3pPr marL="361950" indent="0">
              <a:buFontTx/>
              <a:buNone/>
              <a:defRPr/>
            </a:lvl3pPr>
            <a:lvl4pPr marL="542925" indent="0">
              <a:buFontTx/>
              <a:buNone/>
              <a:defRPr/>
            </a:lvl4pPr>
            <a:lvl5pPr marL="714375" indent="0">
              <a:buFontTx/>
              <a:buNone/>
              <a:defRPr/>
            </a:lvl5pPr>
          </a:lstStyle>
          <a:p>
            <a:pPr lvl="0"/>
            <a:r>
              <a:rPr lang="en-US" dirty="0"/>
              <a:t>Click to add Slide Remark / Source</a:t>
            </a:r>
          </a:p>
        </p:txBody>
      </p:sp>
      <p:sp>
        <p:nvSpPr>
          <p:cNvPr id="10" name="Fußzeilenplatzhalter 4"/>
          <p:cNvSpPr>
            <a:spLocks noGrp="1"/>
          </p:cNvSpPr>
          <p:nvPr>
            <p:ph type="ftr" sz="quarter" idx="3"/>
          </p:nvPr>
        </p:nvSpPr>
        <p:spPr bwMode="gray">
          <a:xfrm>
            <a:off x="2169894" y="6689021"/>
            <a:ext cx="3523649" cy="123111"/>
          </a:xfrm>
          <a:prstGeom prst="rect">
            <a:avLst/>
          </a:prstGeom>
        </p:spPr>
        <p:txBody>
          <a:bodyPr vert="horz" wrap="square" lIns="0" tIns="0" rIns="0" bIns="0" rtlCol="0" anchor="ctr">
            <a:spAutoFit/>
          </a:bodyPr>
          <a:lstStyle>
            <a:lvl1pPr algn="l">
              <a:defRPr sz="800" b="1">
                <a:solidFill>
                  <a:srgbClr val="FFFFFF"/>
                </a:solidFill>
              </a:defRPr>
            </a:lvl1pPr>
          </a:lstStyle>
          <a:p>
            <a:r>
              <a:rPr lang="en-US"/>
              <a:t>| info@oe-a.org</a:t>
            </a:r>
            <a:endParaRPr lang="en-GB" dirty="0"/>
          </a:p>
        </p:txBody>
      </p:sp>
    </p:spTree>
    <p:extLst>
      <p:ext uri="{BB962C8B-B14F-4D97-AF65-F5344CB8AC3E}">
        <p14:creationId xmlns:p14="http://schemas.microsoft.com/office/powerpoint/2010/main" val="42068013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ontact_Text">
    <p:spTree>
      <p:nvGrpSpPr>
        <p:cNvPr id="1" name=""/>
        <p:cNvGrpSpPr/>
        <p:nvPr/>
      </p:nvGrpSpPr>
      <p:grpSpPr>
        <a:xfrm>
          <a:off x="0" y="0"/>
          <a:ext cx="0" cy="0"/>
          <a:chOff x="0" y="0"/>
          <a:chExt cx="0" cy="0"/>
        </a:xfrm>
      </p:grpSpPr>
      <p:sp>
        <p:nvSpPr>
          <p:cNvPr id="15" name="Bildplatzhalter 14"/>
          <p:cNvSpPr>
            <a:spLocks noGrp="1"/>
          </p:cNvSpPr>
          <p:nvPr>
            <p:ph type="pic" sz="quarter" idx="12"/>
          </p:nvPr>
        </p:nvSpPr>
        <p:spPr>
          <a:xfrm>
            <a:off x="228600" y="-2"/>
            <a:ext cx="4809600" cy="6631807"/>
          </a:xfrm>
          <a:solidFill>
            <a:srgbClr val="F2F2F2"/>
          </a:solidFill>
        </p:spPr>
        <p:txBody>
          <a:bodyPr/>
          <a:lstStyle/>
          <a:p>
            <a:r>
              <a:rPr lang="en-US"/>
              <a:t>Click icon to add picture</a:t>
            </a:r>
            <a:endParaRPr lang="en-GB"/>
          </a:p>
        </p:txBody>
      </p:sp>
      <p:sp>
        <p:nvSpPr>
          <p:cNvPr id="18" name="Textplatzhalter 17"/>
          <p:cNvSpPr>
            <a:spLocks noGrp="1"/>
          </p:cNvSpPr>
          <p:nvPr>
            <p:ph type="body" sz="quarter" idx="13"/>
          </p:nvPr>
        </p:nvSpPr>
        <p:spPr>
          <a:xfrm>
            <a:off x="228600" y="2440800"/>
            <a:ext cx="4809600" cy="784800"/>
          </a:xfrm>
          <a:solidFill>
            <a:schemeClr val="bg1"/>
          </a:solidFill>
        </p:spPr>
        <p:txBody>
          <a:bodyPr lIns="468000" tIns="72000" rIns="144000" bIns="72000" anchor="ctr" anchorCtr="0">
            <a:noAutofit/>
          </a:bodyPr>
          <a:lstStyle>
            <a:lvl1pPr>
              <a:defRPr sz="2200">
                <a:solidFill>
                  <a:srgbClr val="FFFFFF"/>
                </a:solidFill>
              </a:defRPr>
            </a:lvl1pPr>
          </a:lstStyle>
          <a:p>
            <a:pPr lvl="0"/>
            <a:r>
              <a:rPr lang="en-US"/>
              <a:t>Click to edit Master text styles</a:t>
            </a:r>
          </a:p>
        </p:txBody>
      </p:sp>
      <p:sp>
        <p:nvSpPr>
          <p:cNvPr id="16" name="Foliennummernplatzhalter 5"/>
          <p:cNvSpPr>
            <a:spLocks noGrp="1"/>
          </p:cNvSpPr>
          <p:nvPr>
            <p:ph type="sldNum" sz="quarter" idx="4"/>
          </p:nvPr>
        </p:nvSpPr>
        <p:spPr bwMode="gray">
          <a:xfrm>
            <a:off x="10878057" y="6689021"/>
            <a:ext cx="543418" cy="123111"/>
          </a:xfrm>
          <a:prstGeom prst="rect">
            <a:avLst/>
          </a:prstGeom>
        </p:spPr>
        <p:txBody>
          <a:bodyPr vert="horz" wrap="none" lIns="0" tIns="0" rIns="0" bIns="0" rtlCol="0" anchor="ctr">
            <a:spAutoFit/>
          </a:bodyPr>
          <a:lstStyle>
            <a:lvl1pPr algn="l">
              <a:defRPr sz="800" b="1">
                <a:solidFill>
                  <a:srgbClr val="FFFFFF"/>
                </a:solidFill>
              </a:defRPr>
            </a:lvl1pPr>
          </a:lstStyle>
          <a:p>
            <a:pPr algn="r"/>
            <a:r>
              <a:rPr lang="de-DE" dirty="0"/>
              <a:t>Page </a:t>
            </a:r>
            <a:fld id="{1B72D4EC-CA93-48D4-AB46-3D5446D4DA8D}" type="slidenum">
              <a:rPr lang="de-DE" smtClean="0"/>
              <a:pPr algn="r"/>
              <a:t>‹#›</a:t>
            </a:fld>
            <a:r>
              <a:rPr lang="de-DE" dirty="0"/>
              <a:t> |</a:t>
            </a:r>
          </a:p>
        </p:txBody>
      </p:sp>
      <p:sp>
        <p:nvSpPr>
          <p:cNvPr id="17" name="Datumsplatzhalter 3"/>
          <p:cNvSpPr>
            <a:spLocks noGrp="1"/>
          </p:cNvSpPr>
          <p:nvPr>
            <p:ph type="dt" sz="half" idx="2"/>
          </p:nvPr>
        </p:nvSpPr>
        <p:spPr>
          <a:xfrm>
            <a:off x="11457261" y="6689021"/>
            <a:ext cx="519373" cy="123111"/>
          </a:xfrm>
          <a:prstGeom prst="rect">
            <a:avLst/>
          </a:prstGeom>
        </p:spPr>
        <p:txBody>
          <a:bodyPr wrap="none" lIns="0" tIns="0" rIns="0" bIns="0">
            <a:spAutoFit/>
          </a:bodyPr>
          <a:lstStyle>
            <a:lvl1pPr>
              <a:defRPr lang="de-DE" sz="800" b="1" kern="1200" smtClean="0">
                <a:solidFill>
                  <a:srgbClr val="FFFFFF"/>
                </a:solidFill>
                <a:latin typeface="+mn-lt"/>
                <a:ea typeface="+mn-ea"/>
                <a:cs typeface="+mn-cs"/>
              </a:defRPr>
            </a:lvl1pPr>
          </a:lstStyle>
          <a:p>
            <a:fld id="{8827C935-A9D7-4996-9F5F-60FD85031B4F}" type="datetime6">
              <a:rPr lang="en-US" smtClean="0"/>
              <a:t>June 25</a:t>
            </a:fld>
            <a:endParaRPr lang="de-DE" dirty="0"/>
          </a:p>
        </p:txBody>
      </p:sp>
      <p:sp>
        <p:nvSpPr>
          <p:cNvPr id="4" name="Textplatzhalter 3"/>
          <p:cNvSpPr>
            <a:spLocks noGrp="1"/>
          </p:cNvSpPr>
          <p:nvPr>
            <p:ph type="body" sz="quarter" idx="18"/>
          </p:nvPr>
        </p:nvSpPr>
        <p:spPr>
          <a:xfrm>
            <a:off x="6433200" y="2473812"/>
            <a:ext cx="3394800" cy="1292400"/>
          </a:xfrm>
        </p:spPr>
        <p:txBody>
          <a:bodyPr/>
          <a:lstStyle>
            <a:lvl1pPr>
              <a:lnSpc>
                <a:spcPct val="100000"/>
              </a:lnSpc>
              <a:spcBef>
                <a:spcPts val="0"/>
              </a:spcBef>
              <a:buFontTx/>
              <a:buNone/>
              <a:defRPr sz="1200" b="1"/>
            </a:lvl1pPr>
            <a:lvl2pPr marL="180975" indent="0">
              <a:buFontTx/>
              <a:buNone/>
              <a:defRPr sz="1200" b="1"/>
            </a:lvl2pPr>
            <a:lvl3pPr marL="361950" indent="0">
              <a:buFontTx/>
              <a:buNone/>
              <a:defRPr sz="1200" b="1"/>
            </a:lvl3pPr>
            <a:lvl4pPr marL="542925" indent="0">
              <a:buFontTx/>
              <a:buNone/>
              <a:defRPr sz="1200" b="1"/>
            </a:lvl4pPr>
            <a:lvl5pPr marL="714375" indent="0">
              <a:buFontTx/>
              <a:buNone/>
              <a:defRPr sz="1200" b="1"/>
            </a:lvl5pPr>
          </a:lstStyle>
          <a:p>
            <a:pPr lvl="0"/>
            <a:r>
              <a:rPr lang="en-US"/>
              <a:t>Click to edit Master text styles</a:t>
            </a:r>
          </a:p>
        </p:txBody>
      </p:sp>
      <p:sp>
        <p:nvSpPr>
          <p:cNvPr id="11" name="Textplatzhalter 21"/>
          <p:cNvSpPr>
            <a:spLocks noGrp="1"/>
          </p:cNvSpPr>
          <p:nvPr>
            <p:ph type="body" sz="quarter" idx="19" hasCustomPrompt="1"/>
          </p:nvPr>
        </p:nvSpPr>
        <p:spPr>
          <a:xfrm>
            <a:off x="50400" y="4863693"/>
            <a:ext cx="123111" cy="1598194"/>
          </a:xfrm>
        </p:spPr>
        <p:txBody>
          <a:bodyPr vert="vert270" wrap="none" anchor="b" anchorCtr="0">
            <a:spAutoFit/>
          </a:bodyPr>
          <a:lstStyle>
            <a:lvl1pPr>
              <a:lnSpc>
                <a:spcPct val="100000"/>
              </a:lnSpc>
              <a:spcBef>
                <a:spcPts val="0"/>
              </a:spcBef>
              <a:buFontTx/>
              <a:buNone/>
              <a:defRPr sz="800" b="0">
                <a:solidFill>
                  <a:srgbClr val="FFFFFF"/>
                </a:solidFill>
              </a:defRPr>
            </a:lvl1pPr>
            <a:lvl2pPr marL="180975" indent="0">
              <a:buFontTx/>
              <a:buNone/>
              <a:defRPr/>
            </a:lvl2pPr>
            <a:lvl3pPr marL="361950" indent="0">
              <a:buFontTx/>
              <a:buNone/>
              <a:defRPr/>
            </a:lvl3pPr>
            <a:lvl4pPr marL="542925" indent="0">
              <a:buFontTx/>
              <a:buNone/>
              <a:defRPr/>
            </a:lvl4pPr>
            <a:lvl5pPr marL="714375" indent="0">
              <a:buFontTx/>
              <a:buNone/>
              <a:defRPr/>
            </a:lvl5pPr>
          </a:lstStyle>
          <a:p>
            <a:pPr lvl="0"/>
            <a:r>
              <a:rPr lang="en-US" dirty="0"/>
              <a:t>Click to add Slide Remark / Source</a:t>
            </a:r>
          </a:p>
        </p:txBody>
      </p:sp>
      <p:sp>
        <p:nvSpPr>
          <p:cNvPr id="9" name="Fußzeilenplatzhalter 4"/>
          <p:cNvSpPr>
            <a:spLocks noGrp="1"/>
          </p:cNvSpPr>
          <p:nvPr>
            <p:ph type="ftr" sz="quarter" idx="3"/>
          </p:nvPr>
        </p:nvSpPr>
        <p:spPr bwMode="gray">
          <a:xfrm>
            <a:off x="2169894" y="6689021"/>
            <a:ext cx="3523649" cy="123111"/>
          </a:xfrm>
          <a:prstGeom prst="rect">
            <a:avLst/>
          </a:prstGeom>
        </p:spPr>
        <p:txBody>
          <a:bodyPr vert="horz" wrap="square" lIns="0" tIns="0" rIns="0" bIns="0" rtlCol="0" anchor="ctr">
            <a:spAutoFit/>
          </a:bodyPr>
          <a:lstStyle>
            <a:lvl1pPr algn="l">
              <a:defRPr sz="800" b="1">
                <a:solidFill>
                  <a:srgbClr val="FFFFFF"/>
                </a:solidFill>
              </a:defRPr>
            </a:lvl1pPr>
          </a:lstStyle>
          <a:p>
            <a:r>
              <a:rPr lang="en-US"/>
              <a:t>| info@oe-a.org</a:t>
            </a:r>
            <a:endParaRPr lang="en-GB" dirty="0"/>
          </a:p>
        </p:txBody>
      </p:sp>
    </p:spTree>
    <p:extLst>
      <p:ext uri="{BB962C8B-B14F-4D97-AF65-F5344CB8AC3E}">
        <p14:creationId xmlns:p14="http://schemas.microsoft.com/office/powerpoint/2010/main" val="17720137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Contacts_Picture">
    <p:spTree>
      <p:nvGrpSpPr>
        <p:cNvPr id="1" name=""/>
        <p:cNvGrpSpPr/>
        <p:nvPr/>
      </p:nvGrpSpPr>
      <p:grpSpPr>
        <a:xfrm>
          <a:off x="0" y="0"/>
          <a:ext cx="0" cy="0"/>
          <a:chOff x="0" y="0"/>
          <a:chExt cx="0" cy="0"/>
        </a:xfrm>
      </p:grpSpPr>
      <p:sp>
        <p:nvSpPr>
          <p:cNvPr id="4" name="Foliennummernplatzhalter 3"/>
          <p:cNvSpPr>
            <a:spLocks noGrp="1"/>
          </p:cNvSpPr>
          <p:nvPr>
            <p:ph type="sldNum" sz="quarter" idx="11"/>
          </p:nvPr>
        </p:nvSpPr>
        <p:spPr>
          <a:xfrm>
            <a:off x="10879200" y="6689021"/>
            <a:ext cx="543418" cy="123111"/>
          </a:xfrm>
        </p:spPr>
        <p:txBody>
          <a:bodyPr/>
          <a:lstStyle/>
          <a:p>
            <a:pPr algn="r"/>
            <a:r>
              <a:rPr lang="de-DE" dirty="0"/>
              <a:t>Page </a:t>
            </a:r>
            <a:fld id="{1B72D4EC-CA93-48D4-AB46-3D5446D4DA8D}" type="slidenum">
              <a:rPr lang="de-DE" smtClean="0"/>
              <a:pPr algn="r"/>
              <a:t>‹#›</a:t>
            </a:fld>
            <a:r>
              <a:rPr lang="de-DE" dirty="0"/>
              <a:t> |</a:t>
            </a:r>
          </a:p>
        </p:txBody>
      </p:sp>
      <p:sp>
        <p:nvSpPr>
          <p:cNvPr id="5" name="Datumsplatzhalter 4"/>
          <p:cNvSpPr>
            <a:spLocks noGrp="1"/>
          </p:cNvSpPr>
          <p:nvPr>
            <p:ph type="dt" sz="half" idx="12"/>
          </p:nvPr>
        </p:nvSpPr>
        <p:spPr>
          <a:xfrm>
            <a:off x="11458800" y="6689021"/>
            <a:ext cx="519373" cy="123111"/>
          </a:xfrm>
        </p:spPr>
        <p:txBody>
          <a:bodyPr/>
          <a:lstStyle/>
          <a:p>
            <a:fld id="{266B6DF7-5E3C-422F-B9FD-74E1619B4246}" type="datetime6">
              <a:rPr lang="en-US" smtClean="0"/>
              <a:t>June 25</a:t>
            </a:fld>
            <a:endParaRPr lang="de-DE" dirty="0"/>
          </a:p>
        </p:txBody>
      </p:sp>
      <p:sp>
        <p:nvSpPr>
          <p:cNvPr id="7" name="Bildplatzhalter 6"/>
          <p:cNvSpPr>
            <a:spLocks noGrp="1"/>
          </p:cNvSpPr>
          <p:nvPr>
            <p:ph type="pic" sz="quarter" idx="13"/>
          </p:nvPr>
        </p:nvSpPr>
        <p:spPr>
          <a:xfrm>
            <a:off x="230400" y="0"/>
            <a:ext cx="4809600" cy="6631200"/>
          </a:xfrm>
          <a:solidFill>
            <a:srgbClr val="F2F2F2"/>
          </a:solidFill>
        </p:spPr>
        <p:txBody>
          <a:bodyPr/>
          <a:lstStyle/>
          <a:p>
            <a:r>
              <a:rPr lang="en-US"/>
              <a:t>Click icon to add picture</a:t>
            </a:r>
          </a:p>
        </p:txBody>
      </p:sp>
      <p:sp>
        <p:nvSpPr>
          <p:cNvPr id="9" name="Textplatzhalter 8"/>
          <p:cNvSpPr>
            <a:spLocks noGrp="1"/>
          </p:cNvSpPr>
          <p:nvPr>
            <p:ph type="body" sz="quarter" idx="14"/>
          </p:nvPr>
        </p:nvSpPr>
        <p:spPr>
          <a:xfrm>
            <a:off x="230400" y="2440800"/>
            <a:ext cx="4809600" cy="784800"/>
          </a:xfrm>
          <a:solidFill>
            <a:schemeClr val="bg1"/>
          </a:solidFill>
        </p:spPr>
        <p:txBody>
          <a:bodyPr lIns="468000" tIns="72000" rIns="144000" bIns="72000" anchor="ctr"/>
          <a:lstStyle>
            <a:lvl1pPr>
              <a:defRPr sz="2200">
                <a:solidFill>
                  <a:srgbClr val="FFFFFF"/>
                </a:solidFill>
              </a:defRPr>
            </a:lvl1pPr>
          </a:lstStyle>
          <a:p>
            <a:pPr lvl="0"/>
            <a:r>
              <a:rPr lang="en-US"/>
              <a:t>Click to edit Master text styles</a:t>
            </a:r>
          </a:p>
        </p:txBody>
      </p:sp>
      <p:sp>
        <p:nvSpPr>
          <p:cNvPr id="11" name="Bildplatzhalter 10"/>
          <p:cNvSpPr>
            <a:spLocks noGrp="1"/>
          </p:cNvSpPr>
          <p:nvPr>
            <p:ph type="pic" sz="quarter" idx="15"/>
          </p:nvPr>
        </p:nvSpPr>
        <p:spPr>
          <a:xfrm>
            <a:off x="6116400" y="2448000"/>
            <a:ext cx="1130400" cy="1440000"/>
          </a:xfrm>
          <a:solidFill>
            <a:srgbClr val="F2F2F2"/>
          </a:solidFill>
        </p:spPr>
        <p:txBody>
          <a:bodyPr/>
          <a:lstStyle>
            <a:lvl1pPr>
              <a:defRPr sz="1200"/>
            </a:lvl1pPr>
          </a:lstStyle>
          <a:p>
            <a:r>
              <a:rPr lang="en-US"/>
              <a:t>Click icon to add picture</a:t>
            </a:r>
          </a:p>
        </p:txBody>
      </p:sp>
      <p:sp>
        <p:nvSpPr>
          <p:cNvPr id="13" name="Bildplatzhalter 12"/>
          <p:cNvSpPr>
            <a:spLocks noGrp="1"/>
          </p:cNvSpPr>
          <p:nvPr>
            <p:ph type="pic" sz="quarter" idx="16"/>
          </p:nvPr>
        </p:nvSpPr>
        <p:spPr>
          <a:xfrm>
            <a:off x="6116400" y="4467600"/>
            <a:ext cx="1130400" cy="1440000"/>
          </a:xfrm>
          <a:solidFill>
            <a:srgbClr val="F2F2F2"/>
          </a:solidFill>
        </p:spPr>
        <p:txBody>
          <a:bodyPr/>
          <a:lstStyle>
            <a:lvl1pPr>
              <a:defRPr sz="1200"/>
            </a:lvl1pPr>
          </a:lstStyle>
          <a:p>
            <a:r>
              <a:rPr lang="en-US"/>
              <a:t>Click icon to add picture</a:t>
            </a:r>
          </a:p>
        </p:txBody>
      </p:sp>
      <p:sp>
        <p:nvSpPr>
          <p:cNvPr id="17" name="Textplatzhalter 16"/>
          <p:cNvSpPr>
            <a:spLocks noGrp="1"/>
          </p:cNvSpPr>
          <p:nvPr>
            <p:ph type="body" sz="quarter" idx="18"/>
          </p:nvPr>
        </p:nvSpPr>
        <p:spPr>
          <a:xfrm>
            <a:off x="7646400" y="2448000"/>
            <a:ext cx="3394800" cy="1292400"/>
          </a:xfrm>
        </p:spPr>
        <p:txBody>
          <a:bodyPr/>
          <a:lstStyle>
            <a:lvl1pPr>
              <a:lnSpc>
                <a:spcPct val="100000"/>
              </a:lnSpc>
              <a:spcBef>
                <a:spcPts val="0"/>
              </a:spcBef>
              <a:defRPr sz="1200"/>
            </a:lvl1pPr>
          </a:lstStyle>
          <a:p>
            <a:pPr lvl="0"/>
            <a:r>
              <a:rPr lang="en-US"/>
              <a:t>Click to edit Master text styles</a:t>
            </a:r>
          </a:p>
        </p:txBody>
      </p:sp>
      <p:sp>
        <p:nvSpPr>
          <p:cNvPr id="19" name="Textplatzhalter 18"/>
          <p:cNvSpPr>
            <a:spLocks noGrp="1"/>
          </p:cNvSpPr>
          <p:nvPr>
            <p:ph type="body" sz="quarter" idx="19"/>
          </p:nvPr>
        </p:nvSpPr>
        <p:spPr>
          <a:xfrm>
            <a:off x="7646400" y="4467600"/>
            <a:ext cx="3394800" cy="1292400"/>
          </a:xfrm>
        </p:spPr>
        <p:txBody>
          <a:bodyPr/>
          <a:lstStyle>
            <a:lvl1pPr>
              <a:lnSpc>
                <a:spcPct val="100000"/>
              </a:lnSpc>
              <a:spcBef>
                <a:spcPts val="0"/>
              </a:spcBef>
              <a:defRPr sz="1200"/>
            </a:lvl1pPr>
          </a:lstStyle>
          <a:p>
            <a:pPr lvl="0"/>
            <a:r>
              <a:rPr lang="en-US"/>
              <a:t>Click to edit Master text styles</a:t>
            </a:r>
          </a:p>
        </p:txBody>
      </p:sp>
      <p:sp>
        <p:nvSpPr>
          <p:cNvPr id="23" name="Textplatzhalter 21"/>
          <p:cNvSpPr>
            <a:spLocks noGrp="1"/>
          </p:cNvSpPr>
          <p:nvPr>
            <p:ph type="body" sz="quarter" idx="22" hasCustomPrompt="1"/>
          </p:nvPr>
        </p:nvSpPr>
        <p:spPr>
          <a:xfrm>
            <a:off x="50400" y="4863693"/>
            <a:ext cx="123111" cy="1598194"/>
          </a:xfrm>
        </p:spPr>
        <p:txBody>
          <a:bodyPr vert="vert270" wrap="none" anchor="b" anchorCtr="0">
            <a:spAutoFit/>
          </a:bodyPr>
          <a:lstStyle>
            <a:lvl1pPr>
              <a:lnSpc>
                <a:spcPct val="100000"/>
              </a:lnSpc>
              <a:spcBef>
                <a:spcPts val="0"/>
              </a:spcBef>
              <a:buFontTx/>
              <a:buNone/>
              <a:defRPr sz="800" b="0">
                <a:solidFill>
                  <a:srgbClr val="FFFFFF"/>
                </a:solidFill>
              </a:defRPr>
            </a:lvl1pPr>
            <a:lvl2pPr marL="180975" indent="0">
              <a:buFontTx/>
              <a:buNone/>
              <a:defRPr/>
            </a:lvl2pPr>
            <a:lvl3pPr marL="361950" indent="0">
              <a:buFontTx/>
              <a:buNone/>
              <a:defRPr/>
            </a:lvl3pPr>
            <a:lvl4pPr marL="542925" indent="0">
              <a:buFontTx/>
              <a:buNone/>
              <a:defRPr/>
            </a:lvl4pPr>
            <a:lvl5pPr marL="714375" indent="0">
              <a:buFontTx/>
              <a:buNone/>
              <a:defRPr/>
            </a:lvl5pPr>
          </a:lstStyle>
          <a:p>
            <a:pPr lvl="0"/>
            <a:r>
              <a:rPr lang="en-US" dirty="0"/>
              <a:t>Click to add Slide Remark / Source</a:t>
            </a:r>
          </a:p>
        </p:txBody>
      </p:sp>
      <p:sp>
        <p:nvSpPr>
          <p:cNvPr id="12" name="Fußzeilenplatzhalter 4"/>
          <p:cNvSpPr>
            <a:spLocks noGrp="1"/>
          </p:cNvSpPr>
          <p:nvPr>
            <p:ph type="ftr" sz="quarter" idx="3"/>
          </p:nvPr>
        </p:nvSpPr>
        <p:spPr bwMode="gray">
          <a:xfrm>
            <a:off x="2169894" y="6689021"/>
            <a:ext cx="3523649" cy="123111"/>
          </a:xfrm>
          <a:prstGeom prst="rect">
            <a:avLst/>
          </a:prstGeom>
        </p:spPr>
        <p:txBody>
          <a:bodyPr vert="horz" wrap="square" lIns="0" tIns="0" rIns="0" bIns="0" rtlCol="0" anchor="ctr">
            <a:spAutoFit/>
          </a:bodyPr>
          <a:lstStyle>
            <a:lvl1pPr algn="l">
              <a:defRPr sz="800" b="1">
                <a:solidFill>
                  <a:srgbClr val="FFFFFF"/>
                </a:solidFill>
              </a:defRPr>
            </a:lvl1pPr>
          </a:lstStyle>
          <a:p>
            <a:r>
              <a:rPr lang="en-US"/>
              <a:t>| info@oe-a.org</a:t>
            </a:r>
            <a:endParaRPr lang="en-GB" dirty="0"/>
          </a:p>
        </p:txBody>
      </p:sp>
    </p:spTree>
    <p:extLst>
      <p:ext uri="{BB962C8B-B14F-4D97-AF65-F5344CB8AC3E}">
        <p14:creationId xmlns:p14="http://schemas.microsoft.com/office/powerpoint/2010/main" val="42700330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Kontakte_Bild">
    <p:spTree>
      <p:nvGrpSpPr>
        <p:cNvPr id="1" name=""/>
        <p:cNvGrpSpPr/>
        <p:nvPr/>
      </p:nvGrpSpPr>
      <p:grpSpPr>
        <a:xfrm>
          <a:off x="0" y="0"/>
          <a:ext cx="0" cy="0"/>
          <a:chOff x="0" y="0"/>
          <a:chExt cx="0" cy="0"/>
        </a:xfrm>
      </p:grpSpPr>
      <p:sp>
        <p:nvSpPr>
          <p:cNvPr id="4" name="Foliennummernplatzhalter 3"/>
          <p:cNvSpPr>
            <a:spLocks noGrp="1"/>
          </p:cNvSpPr>
          <p:nvPr>
            <p:ph type="sldNum" sz="quarter" idx="11"/>
          </p:nvPr>
        </p:nvSpPr>
        <p:spPr>
          <a:xfrm>
            <a:off x="10879200" y="6689021"/>
            <a:ext cx="543418" cy="123111"/>
          </a:xfrm>
        </p:spPr>
        <p:txBody>
          <a:bodyPr/>
          <a:lstStyle/>
          <a:p>
            <a:pPr algn="r"/>
            <a:r>
              <a:rPr lang="de-DE" dirty="0"/>
              <a:t>Page </a:t>
            </a:r>
            <a:fld id="{1B72D4EC-CA93-48D4-AB46-3D5446D4DA8D}" type="slidenum">
              <a:rPr lang="de-DE" smtClean="0"/>
              <a:pPr algn="r"/>
              <a:t>‹#›</a:t>
            </a:fld>
            <a:r>
              <a:rPr lang="de-DE" dirty="0"/>
              <a:t> |</a:t>
            </a:r>
          </a:p>
        </p:txBody>
      </p:sp>
      <p:sp>
        <p:nvSpPr>
          <p:cNvPr id="5" name="Datumsplatzhalter 4"/>
          <p:cNvSpPr>
            <a:spLocks noGrp="1"/>
          </p:cNvSpPr>
          <p:nvPr>
            <p:ph type="dt" sz="half" idx="12"/>
          </p:nvPr>
        </p:nvSpPr>
        <p:spPr>
          <a:xfrm>
            <a:off x="11458800" y="6689021"/>
            <a:ext cx="519373" cy="123111"/>
          </a:xfrm>
        </p:spPr>
        <p:txBody>
          <a:bodyPr/>
          <a:lstStyle/>
          <a:p>
            <a:fld id="{AF466B40-E4E2-4E95-A296-04A4D6004CF1}" type="datetime6">
              <a:rPr lang="en-US" smtClean="0"/>
              <a:t>June 25</a:t>
            </a:fld>
            <a:endParaRPr lang="de-DE" dirty="0"/>
          </a:p>
        </p:txBody>
      </p:sp>
      <p:sp>
        <p:nvSpPr>
          <p:cNvPr id="7" name="Bildplatzhalter 6"/>
          <p:cNvSpPr>
            <a:spLocks noGrp="1"/>
          </p:cNvSpPr>
          <p:nvPr>
            <p:ph type="pic" sz="quarter" idx="13"/>
          </p:nvPr>
        </p:nvSpPr>
        <p:spPr>
          <a:xfrm>
            <a:off x="230400" y="0"/>
            <a:ext cx="4809600" cy="6631200"/>
          </a:xfrm>
          <a:solidFill>
            <a:srgbClr val="F2F2F2"/>
          </a:solidFill>
        </p:spPr>
        <p:txBody>
          <a:bodyPr/>
          <a:lstStyle/>
          <a:p>
            <a:r>
              <a:rPr lang="en-US"/>
              <a:t>Click icon to add picture</a:t>
            </a:r>
          </a:p>
        </p:txBody>
      </p:sp>
      <p:sp>
        <p:nvSpPr>
          <p:cNvPr id="9" name="Textplatzhalter 8"/>
          <p:cNvSpPr>
            <a:spLocks noGrp="1"/>
          </p:cNvSpPr>
          <p:nvPr>
            <p:ph type="body" sz="quarter" idx="14"/>
          </p:nvPr>
        </p:nvSpPr>
        <p:spPr>
          <a:xfrm>
            <a:off x="230400" y="2440800"/>
            <a:ext cx="4809600" cy="784800"/>
          </a:xfrm>
          <a:solidFill>
            <a:schemeClr val="bg1"/>
          </a:solidFill>
        </p:spPr>
        <p:txBody>
          <a:bodyPr lIns="468000" tIns="72000" rIns="144000" bIns="72000" anchor="ctr"/>
          <a:lstStyle>
            <a:lvl1pPr>
              <a:defRPr sz="2200">
                <a:solidFill>
                  <a:srgbClr val="FFFFFF"/>
                </a:solidFill>
              </a:defRPr>
            </a:lvl1pPr>
          </a:lstStyle>
          <a:p>
            <a:pPr lvl="0"/>
            <a:r>
              <a:rPr lang="en-US"/>
              <a:t>Click to edit Master text styles</a:t>
            </a:r>
          </a:p>
        </p:txBody>
      </p:sp>
      <p:sp>
        <p:nvSpPr>
          <p:cNvPr id="11" name="Bildplatzhalter 10"/>
          <p:cNvSpPr>
            <a:spLocks noGrp="1"/>
          </p:cNvSpPr>
          <p:nvPr>
            <p:ph type="pic" sz="quarter" idx="15"/>
          </p:nvPr>
        </p:nvSpPr>
        <p:spPr>
          <a:xfrm>
            <a:off x="6116400" y="1353600"/>
            <a:ext cx="1130400" cy="1440000"/>
          </a:xfrm>
          <a:solidFill>
            <a:srgbClr val="F2F2F2"/>
          </a:solidFill>
        </p:spPr>
        <p:txBody>
          <a:bodyPr/>
          <a:lstStyle>
            <a:lvl1pPr>
              <a:defRPr sz="1200"/>
            </a:lvl1pPr>
          </a:lstStyle>
          <a:p>
            <a:r>
              <a:rPr lang="en-US"/>
              <a:t>Click icon to add picture</a:t>
            </a:r>
          </a:p>
        </p:txBody>
      </p:sp>
      <p:sp>
        <p:nvSpPr>
          <p:cNvPr id="13" name="Bildplatzhalter 12"/>
          <p:cNvSpPr>
            <a:spLocks noGrp="1"/>
          </p:cNvSpPr>
          <p:nvPr>
            <p:ph type="pic" sz="quarter" idx="16"/>
          </p:nvPr>
        </p:nvSpPr>
        <p:spPr>
          <a:xfrm>
            <a:off x="6116400" y="3020400"/>
            <a:ext cx="1130400" cy="1440000"/>
          </a:xfrm>
          <a:solidFill>
            <a:srgbClr val="F2F2F2"/>
          </a:solidFill>
        </p:spPr>
        <p:txBody>
          <a:bodyPr/>
          <a:lstStyle>
            <a:lvl1pPr>
              <a:defRPr sz="1200"/>
            </a:lvl1pPr>
          </a:lstStyle>
          <a:p>
            <a:r>
              <a:rPr lang="en-US"/>
              <a:t>Click icon to add picture</a:t>
            </a:r>
          </a:p>
        </p:txBody>
      </p:sp>
      <p:sp>
        <p:nvSpPr>
          <p:cNvPr id="15" name="Bildplatzhalter 14"/>
          <p:cNvSpPr>
            <a:spLocks noGrp="1"/>
          </p:cNvSpPr>
          <p:nvPr>
            <p:ph type="pic" sz="quarter" idx="17"/>
          </p:nvPr>
        </p:nvSpPr>
        <p:spPr>
          <a:xfrm>
            <a:off x="6116400" y="4687200"/>
            <a:ext cx="1130400" cy="1440000"/>
          </a:xfrm>
          <a:solidFill>
            <a:srgbClr val="F2F2F2"/>
          </a:solidFill>
        </p:spPr>
        <p:txBody>
          <a:bodyPr/>
          <a:lstStyle>
            <a:lvl1pPr>
              <a:defRPr sz="1200"/>
            </a:lvl1pPr>
          </a:lstStyle>
          <a:p>
            <a:r>
              <a:rPr lang="en-US"/>
              <a:t>Click icon to add picture</a:t>
            </a:r>
          </a:p>
        </p:txBody>
      </p:sp>
      <p:sp>
        <p:nvSpPr>
          <p:cNvPr id="17" name="Textplatzhalter 16"/>
          <p:cNvSpPr>
            <a:spLocks noGrp="1"/>
          </p:cNvSpPr>
          <p:nvPr>
            <p:ph type="body" sz="quarter" idx="18"/>
          </p:nvPr>
        </p:nvSpPr>
        <p:spPr>
          <a:xfrm>
            <a:off x="7646400" y="1353600"/>
            <a:ext cx="3394800" cy="1292400"/>
          </a:xfrm>
        </p:spPr>
        <p:txBody>
          <a:bodyPr/>
          <a:lstStyle>
            <a:lvl1pPr>
              <a:lnSpc>
                <a:spcPct val="100000"/>
              </a:lnSpc>
              <a:spcBef>
                <a:spcPts val="0"/>
              </a:spcBef>
              <a:defRPr sz="1200"/>
            </a:lvl1pPr>
          </a:lstStyle>
          <a:p>
            <a:pPr lvl="0"/>
            <a:r>
              <a:rPr lang="en-US"/>
              <a:t>Click to edit Master text styles</a:t>
            </a:r>
          </a:p>
        </p:txBody>
      </p:sp>
      <p:sp>
        <p:nvSpPr>
          <p:cNvPr id="19" name="Textplatzhalter 18"/>
          <p:cNvSpPr>
            <a:spLocks noGrp="1"/>
          </p:cNvSpPr>
          <p:nvPr>
            <p:ph type="body" sz="quarter" idx="19"/>
          </p:nvPr>
        </p:nvSpPr>
        <p:spPr>
          <a:xfrm>
            <a:off x="7646400" y="3020400"/>
            <a:ext cx="3394800" cy="1292400"/>
          </a:xfrm>
        </p:spPr>
        <p:txBody>
          <a:bodyPr/>
          <a:lstStyle>
            <a:lvl1pPr>
              <a:lnSpc>
                <a:spcPct val="100000"/>
              </a:lnSpc>
              <a:spcBef>
                <a:spcPts val="0"/>
              </a:spcBef>
              <a:defRPr sz="1200"/>
            </a:lvl1pPr>
          </a:lstStyle>
          <a:p>
            <a:pPr lvl="0"/>
            <a:r>
              <a:rPr lang="en-US"/>
              <a:t>Click to edit Master text styles</a:t>
            </a:r>
          </a:p>
        </p:txBody>
      </p:sp>
      <p:sp>
        <p:nvSpPr>
          <p:cNvPr id="21" name="Textplatzhalter 20"/>
          <p:cNvSpPr>
            <a:spLocks noGrp="1"/>
          </p:cNvSpPr>
          <p:nvPr>
            <p:ph type="body" sz="quarter" idx="20"/>
          </p:nvPr>
        </p:nvSpPr>
        <p:spPr>
          <a:xfrm>
            <a:off x="7646400" y="4687200"/>
            <a:ext cx="3394800" cy="1292400"/>
          </a:xfrm>
        </p:spPr>
        <p:txBody>
          <a:bodyPr/>
          <a:lstStyle>
            <a:lvl1pPr>
              <a:lnSpc>
                <a:spcPct val="100000"/>
              </a:lnSpc>
              <a:spcBef>
                <a:spcPts val="0"/>
              </a:spcBef>
              <a:defRPr sz="1200"/>
            </a:lvl1pPr>
          </a:lstStyle>
          <a:p>
            <a:pPr lvl="0"/>
            <a:r>
              <a:rPr lang="en-US"/>
              <a:t>Click to edit Master text styles</a:t>
            </a:r>
          </a:p>
        </p:txBody>
      </p:sp>
      <p:sp>
        <p:nvSpPr>
          <p:cNvPr id="23" name="Textplatzhalter 21"/>
          <p:cNvSpPr>
            <a:spLocks noGrp="1"/>
          </p:cNvSpPr>
          <p:nvPr>
            <p:ph type="body" sz="quarter" idx="22" hasCustomPrompt="1"/>
          </p:nvPr>
        </p:nvSpPr>
        <p:spPr>
          <a:xfrm>
            <a:off x="50400" y="4863693"/>
            <a:ext cx="123111" cy="1598194"/>
          </a:xfrm>
        </p:spPr>
        <p:txBody>
          <a:bodyPr vert="vert270" wrap="none" anchor="b" anchorCtr="0">
            <a:spAutoFit/>
          </a:bodyPr>
          <a:lstStyle>
            <a:lvl1pPr>
              <a:lnSpc>
                <a:spcPct val="100000"/>
              </a:lnSpc>
              <a:spcBef>
                <a:spcPts val="0"/>
              </a:spcBef>
              <a:buFontTx/>
              <a:buNone/>
              <a:defRPr sz="800" b="0">
                <a:solidFill>
                  <a:srgbClr val="FFFFFF"/>
                </a:solidFill>
              </a:defRPr>
            </a:lvl1pPr>
            <a:lvl2pPr marL="180975" indent="0">
              <a:buFontTx/>
              <a:buNone/>
              <a:defRPr/>
            </a:lvl2pPr>
            <a:lvl3pPr marL="361950" indent="0">
              <a:buFontTx/>
              <a:buNone/>
              <a:defRPr/>
            </a:lvl3pPr>
            <a:lvl4pPr marL="542925" indent="0">
              <a:buFontTx/>
              <a:buNone/>
              <a:defRPr/>
            </a:lvl4pPr>
            <a:lvl5pPr marL="714375" indent="0">
              <a:buFontTx/>
              <a:buNone/>
              <a:defRPr/>
            </a:lvl5pPr>
          </a:lstStyle>
          <a:p>
            <a:pPr lvl="0"/>
            <a:r>
              <a:rPr lang="en-US" dirty="0"/>
              <a:t>Click to add Slide Remark / Source</a:t>
            </a:r>
          </a:p>
        </p:txBody>
      </p:sp>
      <p:sp>
        <p:nvSpPr>
          <p:cNvPr id="14" name="Fußzeilenplatzhalter 4"/>
          <p:cNvSpPr>
            <a:spLocks noGrp="1"/>
          </p:cNvSpPr>
          <p:nvPr>
            <p:ph type="ftr" sz="quarter" idx="3"/>
          </p:nvPr>
        </p:nvSpPr>
        <p:spPr bwMode="gray">
          <a:xfrm>
            <a:off x="2169894" y="6689021"/>
            <a:ext cx="3523649" cy="123111"/>
          </a:xfrm>
          <a:prstGeom prst="rect">
            <a:avLst/>
          </a:prstGeom>
        </p:spPr>
        <p:txBody>
          <a:bodyPr vert="horz" wrap="square" lIns="0" tIns="0" rIns="0" bIns="0" rtlCol="0" anchor="ctr">
            <a:spAutoFit/>
          </a:bodyPr>
          <a:lstStyle>
            <a:lvl1pPr algn="l">
              <a:defRPr sz="800" b="1">
                <a:solidFill>
                  <a:srgbClr val="FFFFFF"/>
                </a:solidFill>
              </a:defRPr>
            </a:lvl1pPr>
          </a:lstStyle>
          <a:p>
            <a:r>
              <a:rPr lang="en-US"/>
              <a:t>| info@oe-a.org</a:t>
            </a:r>
            <a:endParaRPr lang="en-GB" dirty="0"/>
          </a:p>
        </p:txBody>
      </p:sp>
    </p:spTree>
    <p:extLst>
      <p:ext uri="{BB962C8B-B14F-4D97-AF65-F5344CB8AC3E}">
        <p14:creationId xmlns:p14="http://schemas.microsoft.com/office/powerpoint/2010/main" val="3464374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Contacts_Text">
    <p:spTree>
      <p:nvGrpSpPr>
        <p:cNvPr id="1" name=""/>
        <p:cNvGrpSpPr/>
        <p:nvPr/>
      </p:nvGrpSpPr>
      <p:grpSpPr>
        <a:xfrm>
          <a:off x="0" y="0"/>
          <a:ext cx="0" cy="0"/>
          <a:chOff x="0" y="0"/>
          <a:chExt cx="0" cy="0"/>
        </a:xfrm>
      </p:grpSpPr>
      <p:sp>
        <p:nvSpPr>
          <p:cNvPr id="15" name="Bildplatzhalter 14"/>
          <p:cNvSpPr>
            <a:spLocks noGrp="1"/>
          </p:cNvSpPr>
          <p:nvPr>
            <p:ph type="pic" sz="quarter" idx="12"/>
          </p:nvPr>
        </p:nvSpPr>
        <p:spPr>
          <a:xfrm>
            <a:off x="228600" y="-2"/>
            <a:ext cx="4809600" cy="6631807"/>
          </a:xfrm>
          <a:solidFill>
            <a:srgbClr val="F2F2F2"/>
          </a:solidFill>
        </p:spPr>
        <p:txBody>
          <a:bodyPr/>
          <a:lstStyle/>
          <a:p>
            <a:r>
              <a:rPr lang="en-US"/>
              <a:t>Click icon to add picture</a:t>
            </a:r>
            <a:endParaRPr lang="en-GB"/>
          </a:p>
        </p:txBody>
      </p:sp>
      <p:sp>
        <p:nvSpPr>
          <p:cNvPr id="18" name="Textplatzhalter 17"/>
          <p:cNvSpPr>
            <a:spLocks noGrp="1"/>
          </p:cNvSpPr>
          <p:nvPr>
            <p:ph type="body" sz="quarter" idx="13"/>
          </p:nvPr>
        </p:nvSpPr>
        <p:spPr>
          <a:xfrm>
            <a:off x="228600" y="2440800"/>
            <a:ext cx="4809600" cy="784800"/>
          </a:xfrm>
          <a:solidFill>
            <a:schemeClr val="bg1"/>
          </a:solidFill>
        </p:spPr>
        <p:txBody>
          <a:bodyPr lIns="468000" tIns="72000" rIns="144000" bIns="72000" anchor="ctr" anchorCtr="0">
            <a:noAutofit/>
          </a:bodyPr>
          <a:lstStyle>
            <a:lvl1pPr>
              <a:defRPr sz="2200">
                <a:solidFill>
                  <a:srgbClr val="FFFFFF"/>
                </a:solidFill>
              </a:defRPr>
            </a:lvl1pPr>
          </a:lstStyle>
          <a:p>
            <a:pPr lvl="0"/>
            <a:r>
              <a:rPr lang="en-US"/>
              <a:t>Click to edit Master text styles</a:t>
            </a:r>
          </a:p>
        </p:txBody>
      </p:sp>
      <p:sp>
        <p:nvSpPr>
          <p:cNvPr id="16" name="Foliennummernplatzhalter 5"/>
          <p:cNvSpPr>
            <a:spLocks noGrp="1"/>
          </p:cNvSpPr>
          <p:nvPr>
            <p:ph type="sldNum" sz="quarter" idx="4"/>
          </p:nvPr>
        </p:nvSpPr>
        <p:spPr bwMode="gray">
          <a:xfrm>
            <a:off x="10878057" y="6689021"/>
            <a:ext cx="543418" cy="123111"/>
          </a:xfrm>
          <a:prstGeom prst="rect">
            <a:avLst/>
          </a:prstGeom>
        </p:spPr>
        <p:txBody>
          <a:bodyPr vert="horz" wrap="none" lIns="0" tIns="0" rIns="0" bIns="0" rtlCol="0" anchor="ctr">
            <a:spAutoFit/>
          </a:bodyPr>
          <a:lstStyle>
            <a:lvl1pPr algn="l">
              <a:defRPr sz="800" b="1">
                <a:solidFill>
                  <a:srgbClr val="FFFFFF"/>
                </a:solidFill>
              </a:defRPr>
            </a:lvl1pPr>
          </a:lstStyle>
          <a:p>
            <a:pPr algn="r"/>
            <a:r>
              <a:rPr lang="de-DE" dirty="0"/>
              <a:t>Page </a:t>
            </a:r>
            <a:fld id="{1B72D4EC-CA93-48D4-AB46-3D5446D4DA8D}" type="slidenum">
              <a:rPr lang="de-DE" smtClean="0"/>
              <a:pPr algn="r"/>
              <a:t>‹#›</a:t>
            </a:fld>
            <a:r>
              <a:rPr lang="de-DE" dirty="0"/>
              <a:t> |</a:t>
            </a:r>
          </a:p>
        </p:txBody>
      </p:sp>
      <p:sp>
        <p:nvSpPr>
          <p:cNvPr id="17" name="Datumsplatzhalter 3"/>
          <p:cNvSpPr>
            <a:spLocks noGrp="1"/>
          </p:cNvSpPr>
          <p:nvPr>
            <p:ph type="dt" sz="half" idx="2"/>
          </p:nvPr>
        </p:nvSpPr>
        <p:spPr>
          <a:xfrm>
            <a:off x="11457261" y="6689021"/>
            <a:ext cx="519373" cy="123111"/>
          </a:xfrm>
          <a:prstGeom prst="rect">
            <a:avLst/>
          </a:prstGeom>
        </p:spPr>
        <p:txBody>
          <a:bodyPr wrap="none" lIns="0" tIns="0" rIns="0" bIns="0">
            <a:spAutoFit/>
          </a:bodyPr>
          <a:lstStyle>
            <a:lvl1pPr>
              <a:defRPr lang="de-DE" sz="800" b="1" kern="1200" smtClean="0">
                <a:solidFill>
                  <a:srgbClr val="FFFFFF"/>
                </a:solidFill>
                <a:latin typeface="+mn-lt"/>
                <a:ea typeface="+mn-ea"/>
                <a:cs typeface="+mn-cs"/>
              </a:defRPr>
            </a:lvl1pPr>
          </a:lstStyle>
          <a:p>
            <a:fld id="{9BA9B86E-3786-4F8F-A6A4-031383F41C94}" type="datetime6">
              <a:rPr lang="en-US" smtClean="0"/>
              <a:t>June 25</a:t>
            </a:fld>
            <a:endParaRPr lang="de-DE" dirty="0"/>
          </a:p>
        </p:txBody>
      </p:sp>
      <p:sp>
        <p:nvSpPr>
          <p:cNvPr id="4" name="Textplatzhalter 3"/>
          <p:cNvSpPr>
            <a:spLocks noGrp="1"/>
          </p:cNvSpPr>
          <p:nvPr>
            <p:ph type="body" sz="quarter" idx="18"/>
          </p:nvPr>
        </p:nvSpPr>
        <p:spPr>
          <a:xfrm>
            <a:off x="6433200" y="1353600"/>
            <a:ext cx="3394800" cy="1292400"/>
          </a:xfrm>
        </p:spPr>
        <p:txBody>
          <a:bodyPr/>
          <a:lstStyle>
            <a:lvl1pPr>
              <a:lnSpc>
                <a:spcPct val="100000"/>
              </a:lnSpc>
              <a:spcBef>
                <a:spcPts val="0"/>
              </a:spcBef>
              <a:buFontTx/>
              <a:buNone/>
              <a:defRPr sz="1200"/>
            </a:lvl1pPr>
            <a:lvl2pPr marL="180975" indent="0">
              <a:buFontTx/>
              <a:buNone/>
              <a:defRPr/>
            </a:lvl2pPr>
            <a:lvl3pPr marL="361950" indent="0">
              <a:buFontTx/>
              <a:buNone/>
              <a:defRPr/>
            </a:lvl3pPr>
            <a:lvl4pPr marL="542925" indent="0">
              <a:buFontTx/>
              <a:buNone/>
              <a:defRPr/>
            </a:lvl4pPr>
            <a:lvl5pPr marL="714375" indent="0">
              <a:buFontTx/>
              <a:buNone/>
              <a:defRPr/>
            </a:lvl5pPr>
          </a:lstStyle>
          <a:p>
            <a:pPr lvl="0"/>
            <a:r>
              <a:rPr lang="en-US"/>
              <a:t>Click to edit Master text styles</a:t>
            </a:r>
          </a:p>
        </p:txBody>
      </p:sp>
      <p:sp>
        <p:nvSpPr>
          <p:cNvPr id="21" name="Textplatzhalter 3"/>
          <p:cNvSpPr>
            <a:spLocks noGrp="1"/>
          </p:cNvSpPr>
          <p:nvPr>
            <p:ph type="body" sz="quarter" idx="19"/>
          </p:nvPr>
        </p:nvSpPr>
        <p:spPr>
          <a:xfrm>
            <a:off x="6433200" y="3002400"/>
            <a:ext cx="3394800" cy="1292400"/>
          </a:xfrm>
        </p:spPr>
        <p:txBody>
          <a:bodyPr/>
          <a:lstStyle>
            <a:lvl1pPr>
              <a:lnSpc>
                <a:spcPct val="100000"/>
              </a:lnSpc>
              <a:spcBef>
                <a:spcPts val="0"/>
              </a:spcBef>
              <a:buFontTx/>
              <a:buNone/>
              <a:defRPr sz="1200"/>
            </a:lvl1pPr>
            <a:lvl2pPr marL="180975" indent="0">
              <a:buFontTx/>
              <a:buNone/>
              <a:defRPr/>
            </a:lvl2pPr>
            <a:lvl3pPr marL="361950" indent="0">
              <a:buFontTx/>
              <a:buNone/>
              <a:defRPr/>
            </a:lvl3pPr>
            <a:lvl4pPr marL="542925" indent="0">
              <a:buFontTx/>
              <a:buNone/>
              <a:defRPr/>
            </a:lvl4pPr>
            <a:lvl5pPr marL="714375" indent="0">
              <a:buFontTx/>
              <a:buNone/>
              <a:defRPr/>
            </a:lvl5pPr>
          </a:lstStyle>
          <a:p>
            <a:pPr lvl="0"/>
            <a:r>
              <a:rPr lang="en-US"/>
              <a:t>Click to edit Master text styles</a:t>
            </a:r>
          </a:p>
        </p:txBody>
      </p:sp>
      <p:sp>
        <p:nvSpPr>
          <p:cNvPr id="22" name="Textplatzhalter 3"/>
          <p:cNvSpPr>
            <a:spLocks noGrp="1"/>
          </p:cNvSpPr>
          <p:nvPr>
            <p:ph type="body" sz="quarter" idx="20"/>
          </p:nvPr>
        </p:nvSpPr>
        <p:spPr>
          <a:xfrm>
            <a:off x="6433200" y="4687200"/>
            <a:ext cx="3394800" cy="1292400"/>
          </a:xfrm>
        </p:spPr>
        <p:txBody>
          <a:bodyPr/>
          <a:lstStyle>
            <a:lvl1pPr>
              <a:lnSpc>
                <a:spcPct val="100000"/>
              </a:lnSpc>
              <a:spcBef>
                <a:spcPts val="0"/>
              </a:spcBef>
              <a:buFontTx/>
              <a:buNone/>
              <a:defRPr sz="1200"/>
            </a:lvl1pPr>
            <a:lvl2pPr marL="180975" indent="0">
              <a:buFontTx/>
              <a:buNone/>
              <a:defRPr/>
            </a:lvl2pPr>
            <a:lvl3pPr marL="361950" indent="0">
              <a:buFontTx/>
              <a:buNone/>
              <a:defRPr/>
            </a:lvl3pPr>
            <a:lvl4pPr marL="542925" indent="0">
              <a:buFontTx/>
              <a:buNone/>
              <a:defRPr/>
            </a:lvl4pPr>
            <a:lvl5pPr marL="714375" indent="0">
              <a:buFontTx/>
              <a:buNone/>
              <a:defRPr/>
            </a:lvl5pPr>
          </a:lstStyle>
          <a:p>
            <a:pPr lvl="0"/>
            <a:r>
              <a:rPr lang="en-US"/>
              <a:t>Click to edit Master text styles</a:t>
            </a:r>
          </a:p>
        </p:txBody>
      </p:sp>
      <p:sp>
        <p:nvSpPr>
          <p:cNvPr id="12" name="Textplatzhalter 21"/>
          <p:cNvSpPr>
            <a:spLocks noGrp="1"/>
          </p:cNvSpPr>
          <p:nvPr>
            <p:ph type="body" sz="quarter" idx="21" hasCustomPrompt="1"/>
          </p:nvPr>
        </p:nvSpPr>
        <p:spPr>
          <a:xfrm>
            <a:off x="50400" y="4863693"/>
            <a:ext cx="123111" cy="1598194"/>
          </a:xfrm>
        </p:spPr>
        <p:txBody>
          <a:bodyPr vert="vert270" wrap="none" anchor="b" anchorCtr="0">
            <a:spAutoFit/>
          </a:bodyPr>
          <a:lstStyle>
            <a:lvl1pPr>
              <a:lnSpc>
                <a:spcPct val="100000"/>
              </a:lnSpc>
              <a:spcBef>
                <a:spcPts val="0"/>
              </a:spcBef>
              <a:buFontTx/>
              <a:buNone/>
              <a:defRPr sz="800" b="0">
                <a:solidFill>
                  <a:srgbClr val="FFFFFF"/>
                </a:solidFill>
              </a:defRPr>
            </a:lvl1pPr>
            <a:lvl2pPr marL="180975" indent="0">
              <a:buFontTx/>
              <a:buNone/>
              <a:defRPr/>
            </a:lvl2pPr>
            <a:lvl3pPr marL="361950" indent="0">
              <a:buFontTx/>
              <a:buNone/>
              <a:defRPr/>
            </a:lvl3pPr>
            <a:lvl4pPr marL="542925" indent="0">
              <a:buFontTx/>
              <a:buNone/>
              <a:defRPr/>
            </a:lvl4pPr>
            <a:lvl5pPr marL="714375" indent="0">
              <a:buFontTx/>
              <a:buNone/>
              <a:defRPr/>
            </a:lvl5pPr>
          </a:lstStyle>
          <a:p>
            <a:pPr lvl="0"/>
            <a:r>
              <a:rPr lang="en-US" dirty="0"/>
              <a:t>Click to add Slide Remark / Source</a:t>
            </a:r>
          </a:p>
        </p:txBody>
      </p:sp>
      <p:sp>
        <p:nvSpPr>
          <p:cNvPr id="11" name="Fußzeilenplatzhalter 4"/>
          <p:cNvSpPr>
            <a:spLocks noGrp="1"/>
          </p:cNvSpPr>
          <p:nvPr>
            <p:ph type="ftr" sz="quarter" idx="3"/>
          </p:nvPr>
        </p:nvSpPr>
        <p:spPr bwMode="gray">
          <a:xfrm>
            <a:off x="2169894" y="6689021"/>
            <a:ext cx="3523649" cy="123111"/>
          </a:xfrm>
          <a:prstGeom prst="rect">
            <a:avLst/>
          </a:prstGeom>
        </p:spPr>
        <p:txBody>
          <a:bodyPr vert="horz" wrap="square" lIns="0" tIns="0" rIns="0" bIns="0" rtlCol="0" anchor="ctr">
            <a:spAutoFit/>
          </a:bodyPr>
          <a:lstStyle>
            <a:lvl1pPr algn="l">
              <a:defRPr sz="800" b="1">
                <a:solidFill>
                  <a:srgbClr val="FFFFFF"/>
                </a:solidFill>
              </a:defRPr>
            </a:lvl1pPr>
          </a:lstStyle>
          <a:p>
            <a:r>
              <a:rPr lang="en-US"/>
              <a:t>| info@oe-a.org</a:t>
            </a:r>
            <a:endParaRPr lang="en-GB" dirty="0"/>
          </a:p>
        </p:txBody>
      </p:sp>
    </p:spTree>
    <p:extLst>
      <p:ext uri="{BB962C8B-B14F-4D97-AF65-F5344CB8AC3E}">
        <p14:creationId xmlns:p14="http://schemas.microsoft.com/office/powerpoint/2010/main" val="23443108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 Picture on the right">
    <p:spTree>
      <p:nvGrpSpPr>
        <p:cNvPr id="1" name=""/>
        <p:cNvGrpSpPr/>
        <p:nvPr/>
      </p:nvGrpSpPr>
      <p:grpSpPr>
        <a:xfrm>
          <a:off x="0" y="0"/>
          <a:ext cx="0" cy="0"/>
          <a:chOff x="0" y="0"/>
          <a:chExt cx="0" cy="0"/>
        </a:xfrm>
      </p:grpSpPr>
      <p:sp>
        <p:nvSpPr>
          <p:cNvPr id="2" name="Titel 1"/>
          <p:cNvSpPr>
            <a:spLocks noGrp="1"/>
          </p:cNvSpPr>
          <p:nvPr>
            <p:ph type="title"/>
          </p:nvPr>
        </p:nvSpPr>
        <p:spPr>
          <a:xfrm>
            <a:off x="825501" y="651947"/>
            <a:ext cx="6097500" cy="738664"/>
          </a:xfrm>
        </p:spPr>
        <p:txBody>
          <a:bodyPr/>
          <a:lstStyle/>
          <a:p>
            <a:r>
              <a:rPr lang="en-US"/>
              <a:t>Click to edit Master title style</a:t>
            </a:r>
            <a:endParaRPr lang="de-DE" dirty="0"/>
          </a:p>
        </p:txBody>
      </p:sp>
      <p:sp>
        <p:nvSpPr>
          <p:cNvPr id="6" name="Textplatzhalter 5"/>
          <p:cNvSpPr>
            <a:spLocks noGrp="1"/>
          </p:cNvSpPr>
          <p:nvPr>
            <p:ph type="body" sz="quarter" idx="12"/>
          </p:nvPr>
        </p:nvSpPr>
        <p:spPr>
          <a:xfrm>
            <a:off x="825500" y="1933574"/>
            <a:ext cx="6121400" cy="4232275"/>
          </a:xfrm>
        </p:spPr>
        <p:txBody>
          <a:bodyPr wrap="square"/>
          <a:lstStyle>
            <a:lvl1pPr>
              <a:defRPr sz="20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dirty="0"/>
          </a:p>
        </p:txBody>
      </p:sp>
      <p:sp>
        <p:nvSpPr>
          <p:cNvPr id="7" name="Bildplatzhalter 14"/>
          <p:cNvSpPr>
            <a:spLocks noGrp="1"/>
          </p:cNvSpPr>
          <p:nvPr>
            <p:ph type="pic" sz="quarter" idx="13"/>
          </p:nvPr>
        </p:nvSpPr>
        <p:spPr>
          <a:xfrm>
            <a:off x="7384211" y="-1"/>
            <a:ext cx="4807789" cy="6630989"/>
          </a:xfrm>
          <a:solidFill>
            <a:srgbClr val="F2F2F2"/>
          </a:solidFill>
        </p:spPr>
        <p:txBody>
          <a:bodyPr vert="horz">
            <a:noAutofit/>
          </a:bodyPr>
          <a:lstStyle>
            <a:lvl1pPr algn="l">
              <a:defRPr b="0"/>
            </a:lvl1pPr>
          </a:lstStyle>
          <a:p>
            <a:r>
              <a:rPr lang="en-US"/>
              <a:t>Click icon to add picture</a:t>
            </a:r>
            <a:endParaRPr lang="en-GB" dirty="0"/>
          </a:p>
        </p:txBody>
      </p:sp>
      <p:sp>
        <p:nvSpPr>
          <p:cNvPr id="9" name="Foliennummernplatzhalter 5"/>
          <p:cNvSpPr>
            <a:spLocks noGrp="1"/>
          </p:cNvSpPr>
          <p:nvPr>
            <p:ph type="sldNum" sz="quarter" idx="4"/>
          </p:nvPr>
        </p:nvSpPr>
        <p:spPr bwMode="gray">
          <a:xfrm>
            <a:off x="10878057" y="6689021"/>
            <a:ext cx="543418" cy="123111"/>
          </a:xfrm>
          <a:prstGeom prst="rect">
            <a:avLst/>
          </a:prstGeom>
        </p:spPr>
        <p:txBody>
          <a:bodyPr vert="horz" wrap="none" lIns="0" tIns="0" rIns="0" bIns="0" rtlCol="0" anchor="ctr">
            <a:spAutoFit/>
          </a:bodyPr>
          <a:lstStyle>
            <a:lvl1pPr algn="l">
              <a:defRPr sz="800" b="1">
                <a:solidFill>
                  <a:srgbClr val="FFFFFF"/>
                </a:solidFill>
              </a:defRPr>
            </a:lvl1pPr>
          </a:lstStyle>
          <a:p>
            <a:pPr algn="r"/>
            <a:r>
              <a:rPr lang="de-DE" dirty="0"/>
              <a:t>Page </a:t>
            </a:r>
            <a:fld id="{1B72D4EC-CA93-48D4-AB46-3D5446D4DA8D}" type="slidenum">
              <a:rPr lang="de-DE" smtClean="0"/>
              <a:pPr algn="r"/>
              <a:t>‹#›</a:t>
            </a:fld>
            <a:r>
              <a:rPr lang="de-DE" dirty="0"/>
              <a:t> |</a:t>
            </a:r>
          </a:p>
        </p:txBody>
      </p:sp>
      <p:sp>
        <p:nvSpPr>
          <p:cNvPr id="10" name="Datumsplatzhalter 3"/>
          <p:cNvSpPr>
            <a:spLocks noGrp="1"/>
          </p:cNvSpPr>
          <p:nvPr>
            <p:ph type="dt" sz="half" idx="2"/>
          </p:nvPr>
        </p:nvSpPr>
        <p:spPr>
          <a:xfrm>
            <a:off x="11457261" y="6689021"/>
            <a:ext cx="519373" cy="123111"/>
          </a:xfrm>
          <a:prstGeom prst="rect">
            <a:avLst/>
          </a:prstGeom>
        </p:spPr>
        <p:txBody>
          <a:bodyPr wrap="none" lIns="0" tIns="0" rIns="0" bIns="0">
            <a:spAutoFit/>
          </a:bodyPr>
          <a:lstStyle>
            <a:lvl1pPr>
              <a:defRPr lang="de-DE" sz="800" b="1" kern="1200" smtClean="0">
                <a:solidFill>
                  <a:srgbClr val="FFFFFF"/>
                </a:solidFill>
                <a:latin typeface="+mn-lt"/>
                <a:ea typeface="+mn-ea"/>
                <a:cs typeface="+mn-cs"/>
              </a:defRPr>
            </a:lvl1pPr>
          </a:lstStyle>
          <a:p>
            <a:fld id="{678B798C-0434-4822-8F83-4F7A2A01053D}" type="datetime6">
              <a:rPr lang="en-US" smtClean="0"/>
              <a:t>June 25</a:t>
            </a:fld>
            <a:endParaRPr lang="de-DE" dirty="0"/>
          </a:p>
        </p:txBody>
      </p:sp>
      <p:sp>
        <p:nvSpPr>
          <p:cNvPr id="13" name="Textplatzhalter 21"/>
          <p:cNvSpPr>
            <a:spLocks noGrp="1"/>
          </p:cNvSpPr>
          <p:nvPr>
            <p:ph type="body" sz="quarter" idx="14" hasCustomPrompt="1"/>
          </p:nvPr>
        </p:nvSpPr>
        <p:spPr>
          <a:xfrm>
            <a:off x="50400" y="4863693"/>
            <a:ext cx="123111" cy="1598194"/>
          </a:xfrm>
        </p:spPr>
        <p:txBody>
          <a:bodyPr vert="vert270" wrap="none" anchor="b" anchorCtr="0">
            <a:spAutoFit/>
          </a:bodyPr>
          <a:lstStyle>
            <a:lvl1pPr>
              <a:lnSpc>
                <a:spcPct val="100000"/>
              </a:lnSpc>
              <a:spcBef>
                <a:spcPts val="0"/>
              </a:spcBef>
              <a:buFontTx/>
              <a:buNone/>
              <a:defRPr sz="800" b="0">
                <a:solidFill>
                  <a:srgbClr val="FFFFFF"/>
                </a:solidFill>
              </a:defRPr>
            </a:lvl1pPr>
            <a:lvl2pPr marL="180975" indent="0">
              <a:buFontTx/>
              <a:buNone/>
              <a:defRPr/>
            </a:lvl2pPr>
            <a:lvl3pPr marL="361950" indent="0">
              <a:buFontTx/>
              <a:buNone/>
              <a:defRPr/>
            </a:lvl3pPr>
            <a:lvl4pPr marL="542925" indent="0">
              <a:buFontTx/>
              <a:buNone/>
              <a:defRPr/>
            </a:lvl4pPr>
            <a:lvl5pPr marL="714375" indent="0">
              <a:buFontTx/>
              <a:buNone/>
              <a:defRPr/>
            </a:lvl5pPr>
          </a:lstStyle>
          <a:p>
            <a:pPr lvl="0"/>
            <a:r>
              <a:rPr lang="en-US" dirty="0"/>
              <a:t>Click to add Slide Remark / Source</a:t>
            </a:r>
          </a:p>
        </p:txBody>
      </p:sp>
      <p:sp>
        <p:nvSpPr>
          <p:cNvPr id="12" name="Fußzeilenplatzhalter 4"/>
          <p:cNvSpPr>
            <a:spLocks noGrp="1"/>
          </p:cNvSpPr>
          <p:nvPr>
            <p:ph type="ftr" sz="quarter" idx="3"/>
          </p:nvPr>
        </p:nvSpPr>
        <p:spPr bwMode="gray">
          <a:xfrm>
            <a:off x="2169894" y="6689021"/>
            <a:ext cx="3523649" cy="123111"/>
          </a:xfrm>
          <a:prstGeom prst="rect">
            <a:avLst/>
          </a:prstGeom>
        </p:spPr>
        <p:txBody>
          <a:bodyPr vert="horz" wrap="square" lIns="0" tIns="0" rIns="0" bIns="0" rtlCol="0" anchor="ctr">
            <a:spAutoFit/>
          </a:bodyPr>
          <a:lstStyle>
            <a:lvl1pPr algn="l">
              <a:defRPr sz="800" b="1">
                <a:solidFill>
                  <a:srgbClr val="FFFFFF"/>
                </a:solidFill>
              </a:defRPr>
            </a:lvl1pPr>
          </a:lstStyle>
          <a:p>
            <a:r>
              <a:rPr lang="en-US"/>
              <a:t>| info@oe-a.org</a:t>
            </a:r>
            <a:endParaRPr lang="en-GB" dirty="0"/>
          </a:p>
        </p:txBody>
      </p:sp>
    </p:spTree>
    <p:extLst>
      <p:ext uri="{BB962C8B-B14F-4D97-AF65-F5344CB8AC3E}">
        <p14:creationId xmlns:p14="http://schemas.microsoft.com/office/powerpoint/2010/main" val="28143545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Contacts_Text">
    <p:spTree>
      <p:nvGrpSpPr>
        <p:cNvPr id="1" name=""/>
        <p:cNvGrpSpPr/>
        <p:nvPr/>
      </p:nvGrpSpPr>
      <p:grpSpPr>
        <a:xfrm>
          <a:off x="0" y="0"/>
          <a:ext cx="0" cy="0"/>
          <a:chOff x="0" y="0"/>
          <a:chExt cx="0" cy="0"/>
        </a:xfrm>
      </p:grpSpPr>
      <p:sp>
        <p:nvSpPr>
          <p:cNvPr id="15" name="Bildplatzhalter 14"/>
          <p:cNvSpPr>
            <a:spLocks noGrp="1"/>
          </p:cNvSpPr>
          <p:nvPr>
            <p:ph type="pic" sz="quarter" idx="12"/>
          </p:nvPr>
        </p:nvSpPr>
        <p:spPr>
          <a:xfrm>
            <a:off x="228600" y="-2"/>
            <a:ext cx="4809600" cy="6631807"/>
          </a:xfrm>
          <a:solidFill>
            <a:srgbClr val="F2F2F2"/>
          </a:solidFill>
        </p:spPr>
        <p:txBody>
          <a:bodyPr/>
          <a:lstStyle/>
          <a:p>
            <a:r>
              <a:rPr lang="en-US"/>
              <a:t>Click icon to add picture</a:t>
            </a:r>
            <a:endParaRPr lang="en-GB"/>
          </a:p>
        </p:txBody>
      </p:sp>
      <p:sp>
        <p:nvSpPr>
          <p:cNvPr id="16" name="Foliennummernplatzhalter 5"/>
          <p:cNvSpPr>
            <a:spLocks noGrp="1"/>
          </p:cNvSpPr>
          <p:nvPr>
            <p:ph type="sldNum" sz="quarter" idx="4"/>
          </p:nvPr>
        </p:nvSpPr>
        <p:spPr bwMode="gray">
          <a:xfrm>
            <a:off x="10878057" y="6689021"/>
            <a:ext cx="543418" cy="123111"/>
          </a:xfrm>
          <a:prstGeom prst="rect">
            <a:avLst/>
          </a:prstGeom>
        </p:spPr>
        <p:txBody>
          <a:bodyPr vert="horz" wrap="none" lIns="0" tIns="0" rIns="0" bIns="0" rtlCol="0" anchor="ctr">
            <a:spAutoFit/>
          </a:bodyPr>
          <a:lstStyle>
            <a:lvl1pPr algn="l">
              <a:defRPr sz="800" b="1">
                <a:solidFill>
                  <a:srgbClr val="FFFFFF"/>
                </a:solidFill>
              </a:defRPr>
            </a:lvl1pPr>
          </a:lstStyle>
          <a:p>
            <a:pPr algn="r"/>
            <a:r>
              <a:rPr lang="de-DE" dirty="0"/>
              <a:t>Page </a:t>
            </a:r>
            <a:fld id="{1B72D4EC-CA93-48D4-AB46-3D5446D4DA8D}" type="slidenum">
              <a:rPr lang="de-DE" smtClean="0"/>
              <a:pPr algn="r"/>
              <a:t>‹#›</a:t>
            </a:fld>
            <a:r>
              <a:rPr lang="de-DE" dirty="0"/>
              <a:t> |</a:t>
            </a:r>
          </a:p>
        </p:txBody>
      </p:sp>
      <p:sp>
        <p:nvSpPr>
          <p:cNvPr id="17" name="Datumsplatzhalter 3"/>
          <p:cNvSpPr>
            <a:spLocks noGrp="1"/>
          </p:cNvSpPr>
          <p:nvPr>
            <p:ph type="dt" sz="half" idx="2"/>
          </p:nvPr>
        </p:nvSpPr>
        <p:spPr>
          <a:xfrm>
            <a:off x="11457261" y="6689021"/>
            <a:ext cx="519373" cy="123111"/>
          </a:xfrm>
          <a:prstGeom prst="rect">
            <a:avLst/>
          </a:prstGeom>
        </p:spPr>
        <p:txBody>
          <a:bodyPr wrap="none" lIns="0" tIns="0" rIns="0" bIns="0">
            <a:spAutoFit/>
          </a:bodyPr>
          <a:lstStyle>
            <a:lvl1pPr>
              <a:defRPr lang="de-DE" sz="800" b="1" kern="1200" smtClean="0">
                <a:solidFill>
                  <a:srgbClr val="FFFFFF"/>
                </a:solidFill>
                <a:latin typeface="+mn-lt"/>
                <a:ea typeface="+mn-ea"/>
                <a:cs typeface="+mn-cs"/>
              </a:defRPr>
            </a:lvl1pPr>
          </a:lstStyle>
          <a:p>
            <a:fld id="{D7D3ABF3-5525-4771-A6AA-527F20EA9263}" type="datetime6">
              <a:rPr lang="en-US" smtClean="0"/>
              <a:t>June 25</a:t>
            </a:fld>
            <a:endParaRPr lang="de-DE" dirty="0"/>
          </a:p>
        </p:txBody>
      </p:sp>
      <p:sp>
        <p:nvSpPr>
          <p:cNvPr id="12" name="Textplatzhalter 21"/>
          <p:cNvSpPr>
            <a:spLocks noGrp="1"/>
          </p:cNvSpPr>
          <p:nvPr>
            <p:ph type="body" sz="quarter" idx="21" hasCustomPrompt="1"/>
          </p:nvPr>
        </p:nvSpPr>
        <p:spPr>
          <a:xfrm>
            <a:off x="50400" y="4863693"/>
            <a:ext cx="123111" cy="1598194"/>
          </a:xfrm>
        </p:spPr>
        <p:txBody>
          <a:bodyPr vert="vert270" wrap="none" anchor="b" anchorCtr="0">
            <a:spAutoFit/>
          </a:bodyPr>
          <a:lstStyle>
            <a:lvl1pPr>
              <a:lnSpc>
                <a:spcPct val="100000"/>
              </a:lnSpc>
              <a:spcBef>
                <a:spcPts val="0"/>
              </a:spcBef>
              <a:buFontTx/>
              <a:buNone/>
              <a:defRPr sz="800" b="0">
                <a:solidFill>
                  <a:srgbClr val="FFFFFF"/>
                </a:solidFill>
              </a:defRPr>
            </a:lvl1pPr>
            <a:lvl2pPr marL="180975" indent="0">
              <a:buFontTx/>
              <a:buNone/>
              <a:defRPr/>
            </a:lvl2pPr>
            <a:lvl3pPr marL="361950" indent="0">
              <a:buFontTx/>
              <a:buNone/>
              <a:defRPr/>
            </a:lvl3pPr>
            <a:lvl4pPr marL="542925" indent="0">
              <a:buFontTx/>
              <a:buNone/>
              <a:defRPr/>
            </a:lvl4pPr>
            <a:lvl5pPr marL="714375" indent="0">
              <a:buFontTx/>
              <a:buNone/>
              <a:defRPr/>
            </a:lvl5pPr>
          </a:lstStyle>
          <a:p>
            <a:pPr lvl="0"/>
            <a:r>
              <a:rPr lang="en-US" dirty="0"/>
              <a:t>Click to add Slide Remark / Source</a:t>
            </a:r>
          </a:p>
        </p:txBody>
      </p:sp>
      <p:sp>
        <p:nvSpPr>
          <p:cNvPr id="11" name="Fußzeilenplatzhalter 4"/>
          <p:cNvSpPr>
            <a:spLocks noGrp="1"/>
          </p:cNvSpPr>
          <p:nvPr>
            <p:ph type="ftr" sz="quarter" idx="3"/>
          </p:nvPr>
        </p:nvSpPr>
        <p:spPr bwMode="gray">
          <a:xfrm>
            <a:off x="2169894" y="6689021"/>
            <a:ext cx="3523649" cy="123111"/>
          </a:xfrm>
          <a:prstGeom prst="rect">
            <a:avLst/>
          </a:prstGeom>
        </p:spPr>
        <p:txBody>
          <a:bodyPr vert="horz" wrap="square" lIns="0" tIns="0" rIns="0" bIns="0" rtlCol="0" anchor="ctr">
            <a:spAutoFit/>
          </a:bodyPr>
          <a:lstStyle>
            <a:lvl1pPr algn="l">
              <a:defRPr sz="800" b="1">
                <a:solidFill>
                  <a:srgbClr val="FFFFFF"/>
                </a:solidFill>
              </a:defRPr>
            </a:lvl1pPr>
          </a:lstStyle>
          <a:p>
            <a:r>
              <a:rPr lang="en-US"/>
              <a:t>| info@oe-a.org</a:t>
            </a:r>
            <a:endParaRPr lang="en-GB" dirty="0"/>
          </a:p>
        </p:txBody>
      </p:sp>
      <p:sp>
        <p:nvSpPr>
          <p:cNvPr id="13" name="Textfeld 10"/>
          <p:cNvSpPr txBox="1"/>
          <p:nvPr userDrawn="1"/>
        </p:nvSpPr>
        <p:spPr bwMode="gray">
          <a:xfrm>
            <a:off x="6375401" y="2846745"/>
            <a:ext cx="2561599" cy="615553"/>
          </a:xfrm>
          <a:prstGeom prst="rect">
            <a:avLst/>
          </a:prstGeom>
          <a:noFill/>
        </p:spPr>
        <p:txBody>
          <a:bodyPr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4000" b="1" kern="1200" dirty="0" err="1">
                <a:solidFill>
                  <a:schemeClr val="accent4"/>
                </a:solidFill>
                <a:latin typeface="+mj-lt"/>
                <a:ea typeface="+mj-ea"/>
                <a:cs typeface="+mj-cs"/>
              </a:rPr>
              <a:t>Thank</a:t>
            </a:r>
            <a:r>
              <a:rPr lang="de-DE" sz="4000" b="1" kern="1200" dirty="0">
                <a:solidFill>
                  <a:schemeClr val="accent4"/>
                </a:solidFill>
                <a:latin typeface="+mj-lt"/>
                <a:ea typeface="+mj-ea"/>
                <a:cs typeface="+mj-cs"/>
              </a:rPr>
              <a:t> </a:t>
            </a:r>
            <a:r>
              <a:rPr lang="de-DE" sz="4000" b="1" kern="1200" dirty="0" err="1">
                <a:solidFill>
                  <a:schemeClr val="accent4"/>
                </a:solidFill>
                <a:latin typeface="+mj-lt"/>
                <a:ea typeface="+mj-ea"/>
                <a:cs typeface="+mj-cs"/>
              </a:rPr>
              <a:t>you</a:t>
            </a:r>
            <a:endParaRPr lang="de-DE" sz="4000" b="1" kern="1200" dirty="0">
              <a:solidFill>
                <a:schemeClr val="accent4"/>
              </a:solidFill>
              <a:latin typeface="+mj-lt"/>
              <a:ea typeface="+mj-ea"/>
              <a:cs typeface="+mj-cs"/>
            </a:endParaRPr>
          </a:p>
        </p:txBody>
      </p:sp>
      <p:sp>
        <p:nvSpPr>
          <p:cNvPr id="14" name="Textfeld 3"/>
          <p:cNvSpPr txBox="1"/>
          <p:nvPr userDrawn="1"/>
        </p:nvSpPr>
        <p:spPr bwMode="gray">
          <a:xfrm>
            <a:off x="6096000" y="2502183"/>
            <a:ext cx="2561599" cy="615553"/>
          </a:xfrm>
          <a:prstGeom prst="rect">
            <a:avLst/>
          </a:prstGeom>
          <a:noFill/>
        </p:spPr>
        <p:txBody>
          <a:bodyPr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4000" b="1" kern="1200" dirty="0" err="1">
                <a:solidFill>
                  <a:schemeClr val="bg1"/>
                </a:solidFill>
                <a:latin typeface="+mj-lt"/>
                <a:ea typeface="+mj-ea"/>
                <a:cs typeface="+mj-cs"/>
              </a:rPr>
              <a:t>Thank</a:t>
            </a:r>
            <a:r>
              <a:rPr lang="de-DE" sz="4000" b="1" kern="1200" dirty="0">
                <a:solidFill>
                  <a:schemeClr val="bg1"/>
                </a:solidFill>
                <a:latin typeface="+mj-lt"/>
                <a:ea typeface="+mj-ea"/>
                <a:cs typeface="+mj-cs"/>
              </a:rPr>
              <a:t> </a:t>
            </a:r>
            <a:r>
              <a:rPr lang="de-DE" sz="4000" b="1" kern="1200" dirty="0" err="1">
                <a:solidFill>
                  <a:schemeClr val="bg1"/>
                </a:solidFill>
                <a:latin typeface="+mj-lt"/>
                <a:ea typeface="+mj-ea"/>
                <a:cs typeface="+mj-cs"/>
              </a:rPr>
              <a:t>you</a:t>
            </a:r>
            <a:endParaRPr lang="de-DE" sz="4000" b="1" kern="1200" dirty="0">
              <a:solidFill>
                <a:schemeClr val="bg1"/>
              </a:solidFill>
              <a:latin typeface="+mj-lt"/>
              <a:ea typeface="+mj-ea"/>
              <a:cs typeface="+mj-cs"/>
            </a:endParaRPr>
          </a:p>
        </p:txBody>
      </p:sp>
      <p:sp>
        <p:nvSpPr>
          <p:cNvPr id="19" name="Textfeld 1"/>
          <p:cNvSpPr txBox="1"/>
          <p:nvPr userDrawn="1"/>
        </p:nvSpPr>
        <p:spPr>
          <a:xfrm>
            <a:off x="6096000" y="3535464"/>
            <a:ext cx="2798843" cy="430887"/>
          </a:xfrm>
          <a:prstGeom prst="rect">
            <a:avLst/>
          </a:prstGeom>
          <a:noFill/>
        </p:spPr>
        <p:txBody>
          <a:bodyPr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2800" b="0" dirty="0" err="1">
                <a:solidFill>
                  <a:schemeClr val="bg1"/>
                </a:solidFill>
              </a:rPr>
              <a:t>for</a:t>
            </a:r>
            <a:r>
              <a:rPr lang="de-DE" sz="2800" b="0" dirty="0">
                <a:solidFill>
                  <a:schemeClr val="bg1"/>
                </a:solidFill>
              </a:rPr>
              <a:t> </a:t>
            </a:r>
            <a:r>
              <a:rPr lang="de-DE" sz="2800" b="0" dirty="0" err="1">
                <a:solidFill>
                  <a:schemeClr val="bg1"/>
                </a:solidFill>
              </a:rPr>
              <a:t>your</a:t>
            </a:r>
            <a:r>
              <a:rPr lang="de-DE" sz="2800" b="0" dirty="0">
                <a:solidFill>
                  <a:schemeClr val="bg1"/>
                </a:solidFill>
              </a:rPr>
              <a:t> </a:t>
            </a:r>
            <a:r>
              <a:rPr lang="de-DE" sz="2800" b="0" dirty="0" err="1">
                <a:solidFill>
                  <a:schemeClr val="bg1"/>
                </a:solidFill>
              </a:rPr>
              <a:t>attention</a:t>
            </a:r>
            <a:r>
              <a:rPr lang="de-DE" sz="2800" b="0" dirty="0">
                <a:solidFill>
                  <a:schemeClr val="bg1"/>
                </a:solidFill>
              </a:rPr>
              <a:t>!</a:t>
            </a:r>
          </a:p>
        </p:txBody>
      </p:sp>
    </p:spTree>
    <p:extLst>
      <p:ext uri="{BB962C8B-B14F-4D97-AF65-F5344CB8AC3E}">
        <p14:creationId xmlns:p14="http://schemas.microsoft.com/office/powerpoint/2010/main" val="39599334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ext 1 column">
    <p:spTree>
      <p:nvGrpSpPr>
        <p:cNvPr id="1" name=""/>
        <p:cNvGrpSpPr/>
        <p:nvPr/>
      </p:nvGrpSpPr>
      <p:grpSpPr>
        <a:xfrm>
          <a:off x="0" y="0"/>
          <a:ext cx="0" cy="0"/>
          <a:chOff x="0" y="0"/>
          <a:chExt cx="0" cy="0"/>
        </a:xfrm>
      </p:grpSpPr>
      <p:pic>
        <p:nvPicPr>
          <p:cNvPr id="6" name="Objekt 5"/>
          <p:cNvPicPr>
            <a:picLocks noChangeAspect="true"/>
          </p:cNvPicPr>
          <p:nvPr/>
        </p:nvPicPr>
        <p:blipFill>
          <a:blip r:embed="rId3" cstate="print"/>
          <a:stretch>
            <a:fillRect/>
          </a:stretch>
        </p:blipFill>
        <p:spPr>
          <a:xfrm>
            <a:off x="2120" y="2118"/>
            <a:ext cx="2117" cy="2117"/>
          </a:xfrm>
          <a:prstGeom prst="rect"/>
        </p:spPr>
      </p:pic>
      <p:sp>
        <p:nvSpPr>
          <p:cNvPr id="2" name="Titel 1">
            <a:extLst>
              <a:ext uri="{FF2B5EF4-FFF2-40B4-BE49-F238E27FC236}">
                <a16:creationId xmlns:a16="http://schemas.microsoft.com/office/drawing/2014/main" id="{2D39AB3A-BB42-4127-A080-2F2121576D68}"/>
              </a:ext>
            </a:extLst>
          </p:cNvPr>
          <p:cNvSpPr>
            <a:spLocks noGrp="1"/>
          </p:cNvSpPr>
          <p:nvPr>
            <p:ph type="title" hasCustomPrompt="1"/>
          </p:nvPr>
        </p:nvSpPr>
        <p:spPr>
          <a:xfrm>
            <a:off x="530837" y="416985"/>
            <a:ext cx="10515600" cy="775358"/>
          </a:xfrm>
        </p:spPr>
        <p:txBody>
          <a:bodyPr vert="horz"/>
          <a:lstStyle>
            <a:lvl1pPr rtl="0">
              <a:defRPr/>
            </a:lvl1pPr>
          </a:lstStyle>
          <a:p>
            <a:r>
              <a:rPr lang="en-US"/>
              <a:t>Slide Title, Segoe UI, 24pt</a:t>
            </a:r>
            <a:br>
              <a:rPr lang="en-US"/>
            </a:br>
            <a:r>
              <a:rPr lang="en-US"/>
              <a:t>Max. 2 Lines</a:t>
            </a:r>
          </a:p>
        </p:txBody>
      </p:sp>
      <p:sp>
        <p:nvSpPr>
          <p:cNvPr id="3" name="Fußzeilenplatzhalter 2">
            <a:extLst>
              <a:ext uri="{FF2B5EF4-FFF2-40B4-BE49-F238E27FC236}">
                <a16:creationId xmlns:a16="http://schemas.microsoft.com/office/drawing/2014/main" id="{BE7859EA-314D-49E2-A15A-FC28AC31BCED}"/>
              </a:ext>
            </a:extLst>
          </p:cNvPr>
          <p:cNvSpPr>
            <a:spLocks noGrp="1"/>
          </p:cNvSpPr>
          <p:nvPr>
            <p:ph type="ftr" sz="quarter" idx="10"/>
          </p:nvPr>
        </p:nvSpPr>
        <p:spPr/>
        <p:txBody>
          <a:bodyPr/>
          <a:lstStyle>
            <a:lvl1pPr rtl="0">
              <a:defRPr/>
            </a:lvl1pPr>
          </a:lstStyle>
          <a:p>
            <a:r>
              <a:rPr lang="en-US"/>
              <a:t>Student Open Innovation Challenge </a:t>
            </a:r>
          </a:p>
        </p:txBody>
      </p:sp>
      <p:sp>
        <p:nvSpPr>
          <p:cNvPr id="4" name="Foliennummernplatzhalter 3">
            <a:extLst>
              <a:ext uri="{FF2B5EF4-FFF2-40B4-BE49-F238E27FC236}">
                <a16:creationId xmlns:a16="http://schemas.microsoft.com/office/drawing/2014/main" id="{15EF0FD3-B6E1-4E0A-B30D-B364E5C00D7F}"/>
              </a:ext>
            </a:extLst>
          </p:cNvPr>
          <p:cNvSpPr>
            <a:spLocks noGrp="1"/>
          </p:cNvSpPr>
          <p:nvPr>
            <p:ph type="sldNum" sz="quarter" idx="11"/>
          </p:nvPr>
        </p:nvSpPr>
        <p:spPr>
          <a:xfrm>
            <a:off x="10878057" y="6689021"/>
            <a:ext cx="125034" cy="123111"/>
          </a:xfrm>
        </p:spPr>
        <p:txBody>
          <a:bodyPr/>
          <a:lstStyle>
            <a:lvl1pPr rtl="0">
              <a:defRPr/>
            </a:lvl1pPr>
          </a:lstStyle>
          <a:p>
            <a:fld id="{54413C03-D129-4B04-B289-283874789DC0}" type="slidenum">
              <a:rPr lang="en-US" smtClean="0"/>
              <a:pPr/>
              <a:t>‹#›</a:t>
            </a:fld>
            <a:endParaRPr lang="en-US"/>
          </a:p>
        </p:txBody>
      </p:sp>
      <p:sp>
        <p:nvSpPr>
          <p:cNvPr id="7" name="Textplatzhalter 6">
            <a:extLst>
              <a:ext uri="{FF2B5EF4-FFF2-40B4-BE49-F238E27FC236}">
                <a16:creationId xmlns:a16="http://schemas.microsoft.com/office/drawing/2014/main" id="{F9007340-05A2-41EA-A606-71FD79D2BC77}"/>
              </a:ext>
            </a:extLst>
          </p:cNvPr>
          <p:cNvSpPr>
            <a:spLocks noGrp="1"/>
          </p:cNvSpPr>
          <p:nvPr>
            <p:ph type="body" sz="quarter" idx="12" hasCustomPrompt="1"/>
          </p:nvPr>
        </p:nvSpPr>
        <p:spPr>
          <a:xfrm>
            <a:off x="400052" y="1989056"/>
            <a:ext cx="9455149" cy="251017"/>
          </a:xfrm>
        </p:spPr>
        <p:txBody>
          <a:bodyPr>
            <a:noAutofit/>
          </a:bodyPr>
          <a:lstStyle>
            <a:lvl1pPr marL="0" indent="0" rtl="0">
              <a:buNone/>
              <a:defRPr b="1">
                <a:solidFill>
                  <a:schemeClr val="accent1"/>
                </a:solidFill>
                <a:latin typeface="+mj-lt"/>
                <a:ea typeface="GT Flexa Bl" pitchFamily="2" charset="0"/>
                <a:cs typeface="GT Flexa Bl" pitchFamily="2" charset="0"/>
              </a:defRPr>
            </a:lvl1pPr>
          </a:lstStyle>
          <a:p>
            <a:pPr lvl="0"/>
            <a:r>
              <a:rPr lang="en-US"/>
              <a:t>Subtitle, Segoe UI, 12pt</a:t>
            </a:r>
          </a:p>
        </p:txBody>
      </p:sp>
      <p:sp>
        <p:nvSpPr>
          <p:cNvPr id="9" name="Textplatzhalter 8">
            <a:extLst>
              <a:ext uri="{FF2B5EF4-FFF2-40B4-BE49-F238E27FC236}">
                <a16:creationId xmlns:a16="http://schemas.microsoft.com/office/drawing/2014/main" id="{E7EFB9F6-5AEB-4EF1-B28C-A7BCCA8417E5}"/>
              </a:ext>
            </a:extLst>
          </p:cNvPr>
          <p:cNvSpPr>
            <a:spLocks noGrp="1"/>
          </p:cNvSpPr>
          <p:nvPr>
            <p:ph type="body" sz="quarter" idx="13" hasCustomPrompt="1"/>
          </p:nvPr>
        </p:nvSpPr>
        <p:spPr>
          <a:xfrm>
            <a:off x="400052" y="2443210"/>
            <a:ext cx="9455149" cy="3384295"/>
          </a:xfrm>
        </p:spPr>
        <p:txBody>
          <a:bodyPr/>
          <a:lstStyle>
            <a:lvl1pPr marL="215789" indent="-215789" rtl="0">
              <a:buFont typeface="Wingdings" panose="05000000000000000000" pitchFamily="2" charset="2"/>
              <a:buChar char="§"/>
              <a:defRPr/>
            </a:lvl1pPr>
            <a:lvl2pPr rtl="0">
              <a:defRPr/>
            </a:lvl2pPr>
            <a:lvl3pPr rtl="0">
              <a:defRPr/>
            </a:lvl3pPr>
            <a:lvl4pPr rtl="0">
              <a:defRPr/>
            </a:lvl4pPr>
            <a:lvl5pPr rtl="0">
              <a:defRPr/>
            </a:lvl5pPr>
          </a:lstStyle>
          <a:p>
            <a:pPr lvl="0"/>
            <a:r>
              <a:rPr lang="en-US"/>
              <a:t>First Level, Segoe UI, 12pt </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10662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_Text 1 column">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1ABC2A01-E2BE-4156-8757-2C2BD7738EA8}"/>
              </a:ext>
            </a:extLst>
          </p:cNvPr>
          <p:cNvGraphicFramePr>
            <a:graphicFrameLocks noChangeAspect="1"/>
          </p:cNvGraphicFramePr>
          <p:nvPr userDrawn="1">
            <p:custDataLst>
              <p:tags r:id="rId1"/>
            </p:custDataLst>
            <p:extLst>
              <p:ext uri="{D42A27DB-BD31-4B8C-83A1-F6EECF244321}">
                <p14:modId xmlns:p14="http://schemas.microsoft.com/office/powerpoint/2010/main" val="3959168844"/>
              </p:ext>
            </p:extLst>
          </p:nvPr>
        </p:nvGraphicFramePr>
        <p:xfrm>
          <a:off x="2120" y="2118"/>
          <a:ext cx="2117" cy="2117"/>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6" name="Objekt 5" hidden="1">
                        <a:extLst>
                          <a:ext uri="{FF2B5EF4-FFF2-40B4-BE49-F238E27FC236}">
                            <a16:creationId xmlns:a16="http://schemas.microsoft.com/office/drawing/2014/main" id="{1ABC2A01-E2BE-4156-8757-2C2BD7738EA8}"/>
                          </a:ext>
                        </a:extLst>
                      </p:cNvPr>
                      <p:cNvPicPr/>
                      <p:nvPr/>
                    </p:nvPicPr>
                    <p:blipFill>
                      <a:blip r:embed="rId4"/>
                      <a:stretch>
                        <a:fillRect/>
                      </a:stretch>
                    </p:blipFill>
                    <p:spPr>
                      <a:xfrm>
                        <a:off x="2120" y="2118"/>
                        <a:ext cx="2117" cy="2117"/>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2D39AB3A-BB42-4127-A080-2F2121576D68}"/>
              </a:ext>
            </a:extLst>
          </p:cNvPr>
          <p:cNvSpPr>
            <a:spLocks noGrp="1"/>
          </p:cNvSpPr>
          <p:nvPr>
            <p:ph type="title" hasCustomPrompt="1"/>
          </p:nvPr>
        </p:nvSpPr>
        <p:spPr>
          <a:xfrm>
            <a:off x="530837" y="416985"/>
            <a:ext cx="10515600" cy="775358"/>
          </a:xfrm>
        </p:spPr>
        <p:txBody>
          <a:bodyPr vert="horz"/>
          <a:lstStyle>
            <a:lvl1pPr rtl="0">
              <a:defRPr/>
            </a:lvl1pPr>
          </a:lstStyle>
          <a:p>
            <a:r>
              <a:rPr lang="en-US"/>
              <a:t>Slide Title, Segoe UI, 24pt</a:t>
            </a:r>
            <a:br>
              <a:rPr lang="en-US"/>
            </a:br>
            <a:r>
              <a:rPr lang="en-US"/>
              <a:t>Max. 2 Lines</a:t>
            </a:r>
          </a:p>
        </p:txBody>
      </p:sp>
      <p:sp>
        <p:nvSpPr>
          <p:cNvPr id="3" name="Fußzeilenplatzhalter 2">
            <a:extLst>
              <a:ext uri="{FF2B5EF4-FFF2-40B4-BE49-F238E27FC236}">
                <a16:creationId xmlns:a16="http://schemas.microsoft.com/office/drawing/2014/main" id="{BE7859EA-314D-49E2-A15A-FC28AC31BCED}"/>
              </a:ext>
            </a:extLst>
          </p:cNvPr>
          <p:cNvSpPr>
            <a:spLocks noGrp="1"/>
          </p:cNvSpPr>
          <p:nvPr>
            <p:ph type="ftr" sz="quarter" idx="10"/>
          </p:nvPr>
        </p:nvSpPr>
        <p:spPr/>
        <p:txBody>
          <a:bodyPr/>
          <a:lstStyle>
            <a:lvl1pPr rtl="0">
              <a:defRPr/>
            </a:lvl1pPr>
          </a:lstStyle>
          <a:p>
            <a:r>
              <a:rPr lang="en-US"/>
              <a:t>Student Open Innovation Challenge </a:t>
            </a:r>
          </a:p>
        </p:txBody>
      </p:sp>
      <p:sp>
        <p:nvSpPr>
          <p:cNvPr id="4" name="Foliennummernplatzhalter 3">
            <a:extLst>
              <a:ext uri="{FF2B5EF4-FFF2-40B4-BE49-F238E27FC236}">
                <a16:creationId xmlns:a16="http://schemas.microsoft.com/office/drawing/2014/main" id="{15EF0FD3-B6E1-4E0A-B30D-B364E5C00D7F}"/>
              </a:ext>
            </a:extLst>
          </p:cNvPr>
          <p:cNvSpPr>
            <a:spLocks noGrp="1"/>
          </p:cNvSpPr>
          <p:nvPr>
            <p:ph type="sldNum" sz="quarter" idx="11"/>
          </p:nvPr>
        </p:nvSpPr>
        <p:spPr>
          <a:xfrm>
            <a:off x="10878057" y="6689021"/>
            <a:ext cx="125034" cy="123111"/>
          </a:xfrm>
        </p:spPr>
        <p:txBody>
          <a:bodyPr/>
          <a:lstStyle>
            <a:lvl1pPr rtl="0">
              <a:defRPr/>
            </a:lvl1pPr>
          </a:lstStyle>
          <a:p>
            <a:fld id="{54413C03-D129-4B04-B289-283874789DC0}" type="slidenum">
              <a:rPr lang="en-US" smtClean="0"/>
              <a:pPr/>
              <a:t>‹#›</a:t>
            </a:fld>
            <a:endParaRPr lang="en-US"/>
          </a:p>
        </p:txBody>
      </p:sp>
      <p:sp>
        <p:nvSpPr>
          <p:cNvPr id="7" name="Textplatzhalter 6">
            <a:extLst>
              <a:ext uri="{FF2B5EF4-FFF2-40B4-BE49-F238E27FC236}">
                <a16:creationId xmlns:a16="http://schemas.microsoft.com/office/drawing/2014/main" id="{F9007340-05A2-41EA-A606-71FD79D2BC77}"/>
              </a:ext>
            </a:extLst>
          </p:cNvPr>
          <p:cNvSpPr>
            <a:spLocks noGrp="1"/>
          </p:cNvSpPr>
          <p:nvPr>
            <p:ph type="body" sz="quarter" idx="12" hasCustomPrompt="1"/>
          </p:nvPr>
        </p:nvSpPr>
        <p:spPr>
          <a:xfrm>
            <a:off x="400052" y="1989056"/>
            <a:ext cx="9455149" cy="251017"/>
          </a:xfrm>
        </p:spPr>
        <p:txBody>
          <a:bodyPr>
            <a:noAutofit/>
          </a:bodyPr>
          <a:lstStyle>
            <a:lvl1pPr marL="0" indent="0" rtl="0">
              <a:buNone/>
              <a:defRPr b="1">
                <a:solidFill>
                  <a:schemeClr val="accent1"/>
                </a:solidFill>
                <a:latin typeface="+mj-lt"/>
                <a:ea typeface="GT Flexa Bl" pitchFamily="2" charset="0"/>
                <a:cs typeface="GT Flexa Bl" pitchFamily="2" charset="0"/>
              </a:defRPr>
            </a:lvl1pPr>
          </a:lstStyle>
          <a:p>
            <a:pPr lvl="0"/>
            <a:r>
              <a:rPr lang="en-US"/>
              <a:t>Subtitle, Segoe UI, 12pt</a:t>
            </a:r>
          </a:p>
        </p:txBody>
      </p:sp>
      <p:sp>
        <p:nvSpPr>
          <p:cNvPr id="9" name="Textplatzhalter 8">
            <a:extLst>
              <a:ext uri="{FF2B5EF4-FFF2-40B4-BE49-F238E27FC236}">
                <a16:creationId xmlns:a16="http://schemas.microsoft.com/office/drawing/2014/main" id="{E7EFB9F6-5AEB-4EF1-B28C-A7BCCA8417E5}"/>
              </a:ext>
            </a:extLst>
          </p:cNvPr>
          <p:cNvSpPr>
            <a:spLocks noGrp="1"/>
          </p:cNvSpPr>
          <p:nvPr>
            <p:ph type="body" sz="quarter" idx="13" hasCustomPrompt="1"/>
          </p:nvPr>
        </p:nvSpPr>
        <p:spPr>
          <a:xfrm>
            <a:off x="400052" y="2443210"/>
            <a:ext cx="9455149" cy="3384295"/>
          </a:xfrm>
        </p:spPr>
        <p:txBody>
          <a:bodyPr/>
          <a:lstStyle>
            <a:lvl1pPr marL="215789" indent="-215789" rtl="0">
              <a:buFont typeface="Wingdings" panose="05000000000000000000" pitchFamily="2" charset="2"/>
              <a:buChar char="§"/>
              <a:defRPr/>
            </a:lvl1pPr>
            <a:lvl2pPr rtl="0">
              <a:defRPr/>
            </a:lvl2pPr>
            <a:lvl3pPr rtl="0">
              <a:defRPr/>
            </a:lvl3pPr>
            <a:lvl4pPr rtl="0">
              <a:defRPr/>
            </a:lvl4pPr>
            <a:lvl5pPr rtl="0">
              <a:defRPr/>
            </a:lvl5pPr>
          </a:lstStyle>
          <a:p>
            <a:pPr lvl="0"/>
            <a:r>
              <a:rPr lang="en-US"/>
              <a:t>First Level, Segoe UI, 12pt </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524240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_Text 1 column">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1ABC2A01-E2BE-4156-8757-2C2BD7738EA8}"/>
              </a:ext>
            </a:extLst>
          </p:cNvPr>
          <p:cNvGraphicFramePr>
            <a:graphicFrameLocks noChangeAspect="1"/>
          </p:cNvGraphicFramePr>
          <p:nvPr userDrawn="1">
            <p:custDataLst>
              <p:tags r:id="rId1"/>
            </p:custDataLst>
            <p:extLst>
              <p:ext uri="{D42A27DB-BD31-4B8C-83A1-F6EECF244321}">
                <p14:modId xmlns:p14="http://schemas.microsoft.com/office/powerpoint/2010/main" val="3959168844"/>
              </p:ext>
            </p:extLst>
          </p:nvPr>
        </p:nvGraphicFramePr>
        <p:xfrm>
          <a:off x="2120" y="2118"/>
          <a:ext cx="2117" cy="2117"/>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6" name="Objekt 5" hidden="1">
                        <a:extLst>
                          <a:ext uri="{FF2B5EF4-FFF2-40B4-BE49-F238E27FC236}">
                            <a16:creationId xmlns:a16="http://schemas.microsoft.com/office/drawing/2014/main" id="{1ABC2A01-E2BE-4156-8757-2C2BD7738EA8}"/>
                          </a:ext>
                        </a:extLst>
                      </p:cNvPr>
                      <p:cNvPicPr/>
                      <p:nvPr/>
                    </p:nvPicPr>
                    <p:blipFill>
                      <a:blip r:embed="rId4"/>
                      <a:stretch>
                        <a:fillRect/>
                      </a:stretch>
                    </p:blipFill>
                    <p:spPr>
                      <a:xfrm>
                        <a:off x="2120" y="2118"/>
                        <a:ext cx="2117" cy="2117"/>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2D39AB3A-BB42-4127-A080-2F2121576D68}"/>
              </a:ext>
            </a:extLst>
          </p:cNvPr>
          <p:cNvSpPr>
            <a:spLocks noGrp="1"/>
          </p:cNvSpPr>
          <p:nvPr>
            <p:ph type="title" hasCustomPrompt="1"/>
          </p:nvPr>
        </p:nvSpPr>
        <p:spPr>
          <a:xfrm>
            <a:off x="530837" y="416985"/>
            <a:ext cx="10515600" cy="775358"/>
          </a:xfrm>
        </p:spPr>
        <p:txBody>
          <a:bodyPr vert="horz"/>
          <a:lstStyle>
            <a:lvl1pPr rtl="0">
              <a:defRPr/>
            </a:lvl1pPr>
          </a:lstStyle>
          <a:p>
            <a:r>
              <a:rPr lang="en-US"/>
              <a:t>Slide Title, Segoe UI, 24pt</a:t>
            </a:r>
            <a:br>
              <a:rPr lang="en-US"/>
            </a:br>
            <a:r>
              <a:rPr lang="en-US"/>
              <a:t>Max. 2 Lines</a:t>
            </a:r>
          </a:p>
        </p:txBody>
      </p:sp>
      <p:sp>
        <p:nvSpPr>
          <p:cNvPr id="3" name="Fußzeilenplatzhalter 2">
            <a:extLst>
              <a:ext uri="{FF2B5EF4-FFF2-40B4-BE49-F238E27FC236}">
                <a16:creationId xmlns:a16="http://schemas.microsoft.com/office/drawing/2014/main" id="{BE7859EA-314D-49E2-A15A-FC28AC31BCED}"/>
              </a:ext>
            </a:extLst>
          </p:cNvPr>
          <p:cNvSpPr>
            <a:spLocks noGrp="1"/>
          </p:cNvSpPr>
          <p:nvPr>
            <p:ph type="ftr" sz="quarter" idx="10"/>
          </p:nvPr>
        </p:nvSpPr>
        <p:spPr/>
        <p:txBody>
          <a:bodyPr/>
          <a:lstStyle>
            <a:lvl1pPr rtl="0">
              <a:defRPr/>
            </a:lvl1pPr>
          </a:lstStyle>
          <a:p>
            <a:r>
              <a:rPr lang="en-US"/>
              <a:t>Student Open Innovation Challenge </a:t>
            </a:r>
          </a:p>
        </p:txBody>
      </p:sp>
      <p:sp>
        <p:nvSpPr>
          <p:cNvPr id="4" name="Foliennummernplatzhalter 3">
            <a:extLst>
              <a:ext uri="{FF2B5EF4-FFF2-40B4-BE49-F238E27FC236}">
                <a16:creationId xmlns:a16="http://schemas.microsoft.com/office/drawing/2014/main" id="{15EF0FD3-B6E1-4E0A-B30D-B364E5C00D7F}"/>
              </a:ext>
            </a:extLst>
          </p:cNvPr>
          <p:cNvSpPr>
            <a:spLocks noGrp="1"/>
          </p:cNvSpPr>
          <p:nvPr>
            <p:ph type="sldNum" sz="quarter" idx="11"/>
          </p:nvPr>
        </p:nvSpPr>
        <p:spPr>
          <a:xfrm>
            <a:off x="10878057" y="6689021"/>
            <a:ext cx="125034" cy="123111"/>
          </a:xfrm>
        </p:spPr>
        <p:txBody>
          <a:bodyPr/>
          <a:lstStyle>
            <a:lvl1pPr rtl="0">
              <a:defRPr/>
            </a:lvl1pPr>
          </a:lstStyle>
          <a:p>
            <a:fld id="{54413C03-D129-4B04-B289-283874789DC0}" type="slidenum">
              <a:rPr lang="en-US" smtClean="0"/>
              <a:pPr/>
              <a:t>‹#›</a:t>
            </a:fld>
            <a:endParaRPr lang="en-US"/>
          </a:p>
        </p:txBody>
      </p:sp>
      <p:sp>
        <p:nvSpPr>
          <p:cNvPr id="7" name="Textplatzhalter 6">
            <a:extLst>
              <a:ext uri="{FF2B5EF4-FFF2-40B4-BE49-F238E27FC236}">
                <a16:creationId xmlns:a16="http://schemas.microsoft.com/office/drawing/2014/main" id="{F9007340-05A2-41EA-A606-71FD79D2BC77}"/>
              </a:ext>
            </a:extLst>
          </p:cNvPr>
          <p:cNvSpPr>
            <a:spLocks noGrp="1"/>
          </p:cNvSpPr>
          <p:nvPr>
            <p:ph type="body" sz="quarter" idx="12" hasCustomPrompt="1"/>
          </p:nvPr>
        </p:nvSpPr>
        <p:spPr>
          <a:xfrm>
            <a:off x="400052" y="1989056"/>
            <a:ext cx="9455149" cy="251017"/>
          </a:xfrm>
        </p:spPr>
        <p:txBody>
          <a:bodyPr>
            <a:noAutofit/>
          </a:bodyPr>
          <a:lstStyle>
            <a:lvl1pPr marL="0" indent="0" rtl="0">
              <a:buNone/>
              <a:defRPr b="1">
                <a:solidFill>
                  <a:schemeClr val="accent1"/>
                </a:solidFill>
                <a:latin typeface="+mj-lt"/>
                <a:ea typeface="GT Flexa Bl" pitchFamily="2" charset="0"/>
                <a:cs typeface="GT Flexa Bl" pitchFamily="2" charset="0"/>
              </a:defRPr>
            </a:lvl1pPr>
          </a:lstStyle>
          <a:p>
            <a:pPr lvl="0"/>
            <a:r>
              <a:rPr lang="en-US"/>
              <a:t>Subtitle, Segoe UI, 12pt</a:t>
            </a:r>
          </a:p>
        </p:txBody>
      </p:sp>
      <p:sp>
        <p:nvSpPr>
          <p:cNvPr id="9" name="Textplatzhalter 8">
            <a:extLst>
              <a:ext uri="{FF2B5EF4-FFF2-40B4-BE49-F238E27FC236}">
                <a16:creationId xmlns:a16="http://schemas.microsoft.com/office/drawing/2014/main" id="{E7EFB9F6-5AEB-4EF1-B28C-A7BCCA8417E5}"/>
              </a:ext>
            </a:extLst>
          </p:cNvPr>
          <p:cNvSpPr>
            <a:spLocks noGrp="1"/>
          </p:cNvSpPr>
          <p:nvPr>
            <p:ph type="body" sz="quarter" idx="13" hasCustomPrompt="1"/>
          </p:nvPr>
        </p:nvSpPr>
        <p:spPr>
          <a:xfrm>
            <a:off x="400052" y="2443210"/>
            <a:ext cx="9455149" cy="3384295"/>
          </a:xfrm>
        </p:spPr>
        <p:txBody>
          <a:bodyPr/>
          <a:lstStyle>
            <a:lvl1pPr marL="215789" indent="-215789" rtl="0">
              <a:buFont typeface="Wingdings" panose="05000000000000000000" pitchFamily="2" charset="2"/>
              <a:buChar char="§"/>
              <a:defRPr/>
            </a:lvl1pPr>
            <a:lvl2pPr rtl="0">
              <a:defRPr/>
            </a:lvl2pPr>
            <a:lvl3pPr rtl="0">
              <a:defRPr/>
            </a:lvl3pPr>
            <a:lvl4pPr rtl="0">
              <a:defRPr/>
            </a:lvl4pPr>
            <a:lvl5pPr rtl="0">
              <a:defRPr/>
            </a:lvl5pPr>
          </a:lstStyle>
          <a:p>
            <a:pPr lvl="0"/>
            <a:r>
              <a:rPr lang="en-US"/>
              <a:t>First Level, Segoe UI, 12pt </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78584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4_Text 1 column">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1ABC2A01-E2BE-4156-8757-2C2BD7738EA8}"/>
              </a:ext>
            </a:extLst>
          </p:cNvPr>
          <p:cNvGraphicFramePr>
            <a:graphicFrameLocks noChangeAspect="1"/>
          </p:cNvGraphicFramePr>
          <p:nvPr userDrawn="1">
            <p:custDataLst>
              <p:tags r:id="rId1"/>
            </p:custDataLst>
            <p:extLst>
              <p:ext uri="{D42A27DB-BD31-4B8C-83A1-F6EECF244321}">
                <p14:modId xmlns:p14="http://schemas.microsoft.com/office/powerpoint/2010/main" val="3959168844"/>
              </p:ext>
            </p:extLst>
          </p:nvPr>
        </p:nvGraphicFramePr>
        <p:xfrm>
          <a:off x="2120" y="2118"/>
          <a:ext cx="2117" cy="2117"/>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6" name="Objekt 5" hidden="1">
                        <a:extLst>
                          <a:ext uri="{FF2B5EF4-FFF2-40B4-BE49-F238E27FC236}">
                            <a16:creationId xmlns:a16="http://schemas.microsoft.com/office/drawing/2014/main" id="{1ABC2A01-E2BE-4156-8757-2C2BD7738EA8}"/>
                          </a:ext>
                        </a:extLst>
                      </p:cNvPr>
                      <p:cNvPicPr/>
                      <p:nvPr/>
                    </p:nvPicPr>
                    <p:blipFill>
                      <a:blip r:embed="rId4"/>
                      <a:stretch>
                        <a:fillRect/>
                      </a:stretch>
                    </p:blipFill>
                    <p:spPr>
                      <a:xfrm>
                        <a:off x="2120" y="2118"/>
                        <a:ext cx="2117" cy="2117"/>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2D39AB3A-BB42-4127-A080-2F2121576D68}"/>
              </a:ext>
            </a:extLst>
          </p:cNvPr>
          <p:cNvSpPr>
            <a:spLocks noGrp="1"/>
          </p:cNvSpPr>
          <p:nvPr>
            <p:ph type="title" hasCustomPrompt="1"/>
          </p:nvPr>
        </p:nvSpPr>
        <p:spPr>
          <a:xfrm>
            <a:off x="530837" y="416985"/>
            <a:ext cx="10515600" cy="775358"/>
          </a:xfrm>
        </p:spPr>
        <p:txBody>
          <a:bodyPr vert="horz"/>
          <a:lstStyle>
            <a:lvl1pPr rtl="0">
              <a:defRPr/>
            </a:lvl1pPr>
          </a:lstStyle>
          <a:p>
            <a:r>
              <a:rPr lang="en-US"/>
              <a:t>Slide Title, Segoe UI, 24pt</a:t>
            </a:r>
            <a:br>
              <a:rPr lang="en-US"/>
            </a:br>
            <a:r>
              <a:rPr lang="en-US"/>
              <a:t>Max. 2 Lines</a:t>
            </a:r>
          </a:p>
        </p:txBody>
      </p:sp>
      <p:sp>
        <p:nvSpPr>
          <p:cNvPr id="3" name="Fußzeilenplatzhalter 2">
            <a:extLst>
              <a:ext uri="{FF2B5EF4-FFF2-40B4-BE49-F238E27FC236}">
                <a16:creationId xmlns:a16="http://schemas.microsoft.com/office/drawing/2014/main" id="{BE7859EA-314D-49E2-A15A-FC28AC31BCED}"/>
              </a:ext>
            </a:extLst>
          </p:cNvPr>
          <p:cNvSpPr>
            <a:spLocks noGrp="1"/>
          </p:cNvSpPr>
          <p:nvPr>
            <p:ph type="ftr" sz="quarter" idx="10"/>
          </p:nvPr>
        </p:nvSpPr>
        <p:spPr/>
        <p:txBody>
          <a:bodyPr/>
          <a:lstStyle>
            <a:lvl1pPr rtl="0">
              <a:defRPr/>
            </a:lvl1pPr>
          </a:lstStyle>
          <a:p>
            <a:r>
              <a:rPr lang="en-US"/>
              <a:t>Student Open Innovation Challenge </a:t>
            </a:r>
          </a:p>
        </p:txBody>
      </p:sp>
      <p:sp>
        <p:nvSpPr>
          <p:cNvPr id="4" name="Foliennummernplatzhalter 3">
            <a:extLst>
              <a:ext uri="{FF2B5EF4-FFF2-40B4-BE49-F238E27FC236}">
                <a16:creationId xmlns:a16="http://schemas.microsoft.com/office/drawing/2014/main" id="{15EF0FD3-B6E1-4E0A-B30D-B364E5C00D7F}"/>
              </a:ext>
            </a:extLst>
          </p:cNvPr>
          <p:cNvSpPr>
            <a:spLocks noGrp="1"/>
          </p:cNvSpPr>
          <p:nvPr>
            <p:ph type="sldNum" sz="quarter" idx="11"/>
          </p:nvPr>
        </p:nvSpPr>
        <p:spPr>
          <a:xfrm>
            <a:off x="10878057" y="6689021"/>
            <a:ext cx="125034" cy="123111"/>
          </a:xfrm>
        </p:spPr>
        <p:txBody>
          <a:bodyPr/>
          <a:lstStyle>
            <a:lvl1pPr rtl="0">
              <a:defRPr/>
            </a:lvl1pPr>
          </a:lstStyle>
          <a:p>
            <a:fld id="{54413C03-D129-4B04-B289-283874789DC0}" type="slidenum">
              <a:rPr lang="en-US" smtClean="0"/>
              <a:pPr/>
              <a:t>‹#›</a:t>
            </a:fld>
            <a:endParaRPr lang="en-US"/>
          </a:p>
        </p:txBody>
      </p:sp>
      <p:sp>
        <p:nvSpPr>
          <p:cNvPr id="7" name="Textplatzhalter 6">
            <a:extLst>
              <a:ext uri="{FF2B5EF4-FFF2-40B4-BE49-F238E27FC236}">
                <a16:creationId xmlns:a16="http://schemas.microsoft.com/office/drawing/2014/main" id="{F9007340-05A2-41EA-A606-71FD79D2BC77}"/>
              </a:ext>
            </a:extLst>
          </p:cNvPr>
          <p:cNvSpPr>
            <a:spLocks noGrp="1"/>
          </p:cNvSpPr>
          <p:nvPr>
            <p:ph type="body" sz="quarter" idx="12" hasCustomPrompt="1"/>
          </p:nvPr>
        </p:nvSpPr>
        <p:spPr>
          <a:xfrm>
            <a:off x="400052" y="1989056"/>
            <a:ext cx="9455149" cy="251017"/>
          </a:xfrm>
        </p:spPr>
        <p:txBody>
          <a:bodyPr>
            <a:noAutofit/>
          </a:bodyPr>
          <a:lstStyle>
            <a:lvl1pPr marL="0" indent="0" rtl="0">
              <a:buNone/>
              <a:defRPr b="1">
                <a:solidFill>
                  <a:schemeClr val="accent1"/>
                </a:solidFill>
                <a:latin typeface="+mj-lt"/>
                <a:ea typeface="GT Flexa Bl" pitchFamily="2" charset="0"/>
                <a:cs typeface="GT Flexa Bl" pitchFamily="2" charset="0"/>
              </a:defRPr>
            </a:lvl1pPr>
          </a:lstStyle>
          <a:p>
            <a:pPr lvl="0"/>
            <a:r>
              <a:rPr lang="en-US"/>
              <a:t>Subtitle, Segoe UI, 12pt</a:t>
            </a:r>
          </a:p>
        </p:txBody>
      </p:sp>
      <p:sp>
        <p:nvSpPr>
          <p:cNvPr id="9" name="Textplatzhalter 8">
            <a:extLst>
              <a:ext uri="{FF2B5EF4-FFF2-40B4-BE49-F238E27FC236}">
                <a16:creationId xmlns:a16="http://schemas.microsoft.com/office/drawing/2014/main" id="{E7EFB9F6-5AEB-4EF1-B28C-A7BCCA8417E5}"/>
              </a:ext>
            </a:extLst>
          </p:cNvPr>
          <p:cNvSpPr>
            <a:spLocks noGrp="1"/>
          </p:cNvSpPr>
          <p:nvPr>
            <p:ph type="body" sz="quarter" idx="13" hasCustomPrompt="1"/>
          </p:nvPr>
        </p:nvSpPr>
        <p:spPr>
          <a:xfrm>
            <a:off x="400052" y="2443210"/>
            <a:ext cx="9455149" cy="3384295"/>
          </a:xfrm>
        </p:spPr>
        <p:txBody>
          <a:bodyPr/>
          <a:lstStyle>
            <a:lvl1pPr marL="215789" indent="-215789" rtl="0">
              <a:buFont typeface="Wingdings" panose="05000000000000000000" pitchFamily="2" charset="2"/>
              <a:buChar char="§"/>
              <a:defRPr/>
            </a:lvl1pPr>
            <a:lvl2pPr rtl="0">
              <a:defRPr/>
            </a:lvl2pPr>
            <a:lvl3pPr rtl="0">
              <a:defRPr/>
            </a:lvl3pPr>
            <a:lvl4pPr rtl="0">
              <a:defRPr/>
            </a:lvl4pPr>
            <a:lvl5pPr rtl="0">
              <a:defRPr/>
            </a:lvl5pPr>
          </a:lstStyle>
          <a:p>
            <a:pPr lvl="0"/>
            <a:r>
              <a:rPr lang="en-US"/>
              <a:t>First Level, Segoe UI, 12pt </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29059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ext 1 column">
  <p:cSld name="Text 1 column">
    <p:spTree>
      <p:nvGrpSpPr>
        <p:cNvPr id="1" name="Shape 21"/>
        <p:cNvGrpSpPr/>
        <p:nvPr/>
      </p:nvGrpSpPr>
      <p:grpSpPr>
        <a:xfrm>
          <a:off x="0" y="0"/>
          <a:ext cx="0" cy="0"/>
          <a:chOff x="0" y="0"/>
          <a:chExt cx="0" cy="0"/>
        </a:xfrm>
      </p:grpSpPr>
      <p:sp>
        <p:nvSpPr>
          <p:cNvPr id="22" name="Google Shape;22;p125"/>
          <p:cNvSpPr txBox="1">
            <a:spLocks noGrp="1"/>
          </p:cNvSpPr>
          <p:nvPr>
            <p:ph type="title"/>
          </p:nvPr>
        </p:nvSpPr>
        <p:spPr>
          <a:xfrm>
            <a:off x="403227" y="404159"/>
            <a:ext cx="9455149" cy="820484"/>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accent1"/>
              </a:buClr>
              <a:buSzPts val="2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25"/>
          <p:cNvSpPr txBox="1">
            <a:spLocks noGrp="1"/>
          </p:cNvSpPr>
          <p:nvPr>
            <p:ph type="ftr" idx="11"/>
          </p:nvPr>
        </p:nvSpPr>
        <p:spPr>
          <a:xfrm>
            <a:off x="824865" y="6309845"/>
            <a:ext cx="4202219" cy="164097"/>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Student Open Innovation Challenge </a:t>
            </a:r>
            <a:endParaRPr/>
          </a:p>
        </p:txBody>
      </p:sp>
      <p:sp>
        <p:nvSpPr>
          <p:cNvPr id="24" name="Google Shape;24;p125"/>
          <p:cNvSpPr txBox="1">
            <a:spLocks noGrp="1"/>
          </p:cNvSpPr>
          <p:nvPr>
            <p:ph type="sldNum" idx="12"/>
          </p:nvPr>
        </p:nvSpPr>
        <p:spPr>
          <a:xfrm>
            <a:off x="400051" y="6309845"/>
            <a:ext cx="424815" cy="164097"/>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800"/>
              <a:buFont typeface="Arial"/>
              <a:buNone/>
              <a:defRPr sz="1066" b="0" i="0" u="none" strike="noStrike" cap="none">
                <a:solidFill>
                  <a:schemeClr val="accent1"/>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000000"/>
              </a:buClr>
              <a:buSzPts val="800"/>
              <a:buFont typeface="Arial"/>
              <a:buNone/>
              <a:defRPr sz="1066" b="0" i="0" u="none" strike="noStrike" cap="none">
                <a:solidFill>
                  <a:schemeClr val="accent1"/>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000000"/>
              </a:buClr>
              <a:buSzPts val="800"/>
              <a:buFont typeface="Arial"/>
              <a:buNone/>
              <a:defRPr sz="1066" b="0" i="0" u="none" strike="noStrike" cap="none">
                <a:solidFill>
                  <a:schemeClr val="accent1"/>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000000"/>
              </a:buClr>
              <a:buSzPts val="800"/>
              <a:buFont typeface="Arial"/>
              <a:buNone/>
              <a:defRPr sz="1066" b="0" i="0" u="none" strike="noStrike" cap="none">
                <a:solidFill>
                  <a:schemeClr val="accent1"/>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000000"/>
              </a:buClr>
              <a:buSzPts val="800"/>
              <a:buFont typeface="Arial"/>
              <a:buNone/>
              <a:defRPr sz="1066" b="0" i="0" u="none" strike="noStrike" cap="none">
                <a:solidFill>
                  <a:schemeClr val="accent1"/>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000000"/>
              </a:buClr>
              <a:buSzPts val="800"/>
              <a:buFont typeface="Arial"/>
              <a:buNone/>
              <a:defRPr sz="1066" b="0" i="0" u="none" strike="noStrike" cap="none">
                <a:solidFill>
                  <a:schemeClr val="accent1"/>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000000"/>
              </a:buClr>
              <a:buSzPts val="800"/>
              <a:buFont typeface="Arial"/>
              <a:buNone/>
              <a:defRPr sz="1066" b="0" i="0" u="none" strike="noStrike" cap="none">
                <a:solidFill>
                  <a:schemeClr val="accent1"/>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000000"/>
              </a:buClr>
              <a:buSzPts val="800"/>
              <a:buFont typeface="Arial"/>
              <a:buNone/>
              <a:defRPr sz="1066" b="0" i="0" u="none" strike="noStrike" cap="none">
                <a:solidFill>
                  <a:schemeClr val="accent1"/>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000000"/>
              </a:buClr>
              <a:buSzPts val="800"/>
              <a:buFont typeface="Arial"/>
              <a:buNone/>
              <a:defRPr sz="1066" b="0" i="0" u="none" strike="noStrike" cap="none">
                <a:solidFill>
                  <a:schemeClr val="accent1"/>
                </a:solidFill>
                <a:latin typeface="Quattrocento Sans"/>
                <a:ea typeface="Quattrocento Sans"/>
                <a:cs typeface="Quattrocento Sans"/>
                <a:sym typeface="Quattrocento Sans"/>
              </a:defRPr>
            </a:lvl9pPr>
          </a:lstStyle>
          <a:p>
            <a:fld id="{00000000-1234-1234-1234-123412341234}" type="slidenum">
              <a:rPr lang="en-US" smtClean="0"/>
              <a:pPr/>
              <a:t>‹#›</a:t>
            </a:fld>
            <a:endParaRPr lang="en-US"/>
          </a:p>
        </p:txBody>
      </p:sp>
      <p:sp>
        <p:nvSpPr>
          <p:cNvPr id="25" name="Google Shape;25;p125"/>
          <p:cNvSpPr txBox="1">
            <a:spLocks noGrp="1"/>
          </p:cNvSpPr>
          <p:nvPr>
            <p:ph type="body" idx="1"/>
          </p:nvPr>
        </p:nvSpPr>
        <p:spPr>
          <a:xfrm>
            <a:off x="400051" y="1989053"/>
            <a:ext cx="9455149" cy="251017"/>
          </a:xfrm>
          <a:prstGeom prst="rect">
            <a:avLst/>
          </a:prstGeom>
          <a:noFill/>
          <a:ln>
            <a:noFill/>
          </a:ln>
        </p:spPr>
        <p:txBody>
          <a:bodyPr spcFirstLastPara="1" wrap="square" lIns="0" tIns="0" rIns="0" bIns="0" anchor="t" anchorCtr="0">
            <a:noAutofit/>
          </a:bodyPr>
          <a:lstStyle>
            <a:lvl1pPr marL="609402" lvl="0" indent="-304701" algn="l">
              <a:lnSpc>
                <a:spcPct val="114000"/>
              </a:lnSpc>
              <a:spcBef>
                <a:spcPts val="0"/>
              </a:spcBef>
              <a:spcAft>
                <a:spcPts val="0"/>
              </a:spcAft>
              <a:buSzPts val="1200"/>
              <a:buNone/>
              <a:defRPr b="1">
                <a:solidFill>
                  <a:schemeClr val="accent1"/>
                </a:solidFill>
                <a:latin typeface="Quattrocento Sans"/>
                <a:ea typeface="Quattrocento Sans"/>
                <a:cs typeface="Quattrocento Sans"/>
                <a:sym typeface="Quattrocento Sans"/>
              </a:defRPr>
            </a:lvl1pPr>
            <a:lvl2pPr marL="1218804" lvl="1" indent="-457051" algn="l">
              <a:lnSpc>
                <a:spcPct val="114000"/>
              </a:lnSpc>
              <a:spcBef>
                <a:spcPts val="1599"/>
              </a:spcBef>
              <a:spcAft>
                <a:spcPts val="0"/>
              </a:spcAft>
              <a:buSzPts val="1800"/>
              <a:buChar char="–"/>
              <a:defRPr/>
            </a:lvl2pPr>
            <a:lvl3pPr marL="1828206" lvl="2" indent="-457051" algn="l">
              <a:lnSpc>
                <a:spcPct val="114000"/>
              </a:lnSpc>
              <a:spcBef>
                <a:spcPts val="1599"/>
              </a:spcBef>
              <a:spcAft>
                <a:spcPts val="0"/>
              </a:spcAft>
              <a:buSzPts val="1800"/>
              <a:buChar char="–"/>
              <a:defRPr/>
            </a:lvl3pPr>
            <a:lvl4pPr marL="2437608" lvl="3" indent="-457051" algn="l">
              <a:lnSpc>
                <a:spcPct val="114000"/>
              </a:lnSpc>
              <a:spcBef>
                <a:spcPts val="1599"/>
              </a:spcBef>
              <a:spcAft>
                <a:spcPts val="0"/>
              </a:spcAft>
              <a:buSzPts val="1800"/>
              <a:buChar char="–"/>
              <a:defRPr/>
            </a:lvl4pPr>
            <a:lvl5pPr marL="3047009" lvl="4" indent="-457051" algn="l">
              <a:lnSpc>
                <a:spcPct val="114000"/>
              </a:lnSpc>
              <a:spcBef>
                <a:spcPts val="1599"/>
              </a:spcBef>
              <a:spcAft>
                <a:spcPts val="0"/>
              </a:spcAft>
              <a:buSzPts val="1800"/>
              <a:buChar char="–"/>
              <a:defRPr/>
            </a:lvl5pPr>
            <a:lvl6pPr marL="3656411" lvl="5" indent="-457051" algn="l">
              <a:lnSpc>
                <a:spcPct val="90000"/>
              </a:lnSpc>
              <a:spcBef>
                <a:spcPts val="1599"/>
              </a:spcBef>
              <a:spcAft>
                <a:spcPts val="0"/>
              </a:spcAft>
              <a:buClr>
                <a:schemeClr val="dk1"/>
              </a:buClr>
              <a:buSzPts val="1800"/>
              <a:buChar char="•"/>
              <a:defRPr/>
            </a:lvl6pPr>
            <a:lvl7pPr marL="4265813" lvl="6" indent="-457051" algn="l">
              <a:lnSpc>
                <a:spcPct val="90000"/>
              </a:lnSpc>
              <a:spcBef>
                <a:spcPts val="500"/>
              </a:spcBef>
              <a:spcAft>
                <a:spcPts val="0"/>
              </a:spcAft>
              <a:buClr>
                <a:schemeClr val="dk1"/>
              </a:buClr>
              <a:buSzPts val="1800"/>
              <a:buChar char="•"/>
              <a:defRPr/>
            </a:lvl7pPr>
            <a:lvl8pPr marL="4875215" lvl="7" indent="-457051" algn="l">
              <a:lnSpc>
                <a:spcPct val="90000"/>
              </a:lnSpc>
              <a:spcBef>
                <a:spcPts val="500"/>
              </a:spcBef>
              <a:spcAft>
                <a:spcPts val="0"/>
              </a:spcAft>
              <a:buClr>
                <a:schemeClr val="dk1"/>
              </a:buClr>
              <a:buSzPts val="1800"/>
              <a:buChar char="•"/>
              <a:defRPr/>
            </a:lvl8pPr>
            <a:lvl9pPr marL="5484617" lvl="8" indent="-457051" algn="l">
              <a:lnSpc>
                <a:spcPct val="90000"/>
              </a:lnSpc>
              <a:spcBef>
                <a:spcPts val="500"/>
              </a:spcBef>
              <a:spcAft>
                <a:spcPts val="0"/>
              </a:spcAft>
              <a:buClr>
                <a:schemeClr val="dk1"/>
              </a:buClr>
              <a:buSzPts val="1800"/>
              <a:buChar char="•"/>
              <a:defRPr/>
            </a:lvl9pPr>
          </a:lstStyle>
          <a:p>
            <a:endParaRPr/>
          </a:p>
        </p:txBody>
      </p:sp>
      <p:sp>
        <p:nvSpPr>
          <p:cNvPr id="26" name="Google Shape;26;p125"/>
          <p:cNvSpPr txBox="1">
            <a:spLocks noGrp="1"/>
          </p:cNvSpPr>
          <p:nvPr>
            <p:ph type="body" idx="2"/>
          </p:nvPr>
        </p:nvSpPr>
        <p:spPr>
          <a:xfrm>
            <a:off x="400051" y="2443208"/>
            <a:ext cx="9455149" cy="3384295"/>
          </a:xfrm>
          <a:prstGeom prst="rect">
            <a:avLst/>
          </a:prstGeom>
          <a:noFill/>
          <a:ln>
            <a:noFill/>
          </a:ln>
        </p:spPr>
        <p:txBody>
          <a:bodyPr spcFirstLastPara="1" wrap="square" lIns="0" tIns="0" rIns="0" bIns="0" anchor="t" anchorCtr="0">
            <a:noAutofit/>
          </a:bodyPr>
          <a:lstStyle>
            <a:lvl1pPr marL="609402" lvl="0" indent="-406268" algn="l">
              <a:lnSpc>
                <a:spcPct val="114000"/>
              </a:lnSpc>
              <a:spcBef>
                <a:spcPts val="0"/>
              </a:spcBef>
              <a:spcAft>
                <a:spcPts val="0"/>
              </a:spcAft>
              <a:buSzPts val="1200"/>
              <a:buFont typeface="Noto Sans Symbols"/>
              <a:buChar char="▪"/>
              <a:defRPr/>
            </a:lvl1pPr>
            <a:lvl2pPr marL="1218804" lvl="1" indent="-406268" algn="l">
              <a:lnSpc>
                <a:spcPct val="114000"/>
              </a:lnSpc>
              <a:spcBef>
                <a:spcPts val="1599"/>
              </a:spcBef>
              <a:spcAft>
                <a:spcPts val="0"/>
              </a:spcAft>
              <a:buSzPts val="1200"/>
              <a:buChar char="–"/>
              <a:defRPr/>
            </a:lvl2pPr>
            <a:lvl3pPr marL="1828206" lvl="2" indent="-406268" algn="l">
              <a:lnSpc>
                <a:spcPct val="114000"/>
              </a:lnSpc>
              <a:spcBef>
                <a:spcPts val="1599"/>
              </a:spcBef>
              <a:spcAft>
                <a:spcPts val="0"/>
              </a:spcAft>
              <a:buSzPts val="1200"/>
              <a:buChar char="–"/>
              <a:defRPr/>
            </a:lvl3pPr>
            <a:lvl4pPr marL="2437608" lvl="3" indent="-406268" algn="l">
              <a:lnSpc>
                <a:spcPct val="114000"/>
              </a:lnSpc>
              <a:spcBef>
                <a:spcPts val="1599"/>
              </a:spcBef>
              <a:spcAft>
                <a:spcPts val="0"/>
              </a:spcAft>
              <a:buSzPts val="1200"/>
              <a:buChar char="–"/>
              <a:defRPr/>
            </a:lvl4pPr>
            <a:lvl5pPr marL="3047009" lvl="4" indent="-406268" algn="l">
              <a:lnSpc>
                <a:spcPct val="114000"/>
              </a:lnSpc>
              <a:spcBef>
                <a:spcPts val="1599"/>
              </a:spcBef>
              <a:spcAft>
                <a:spcPts val="0"/>
              </a:spcAft>
              <a:buSzPts val="1200"/>
              <a:buChar char="–"/>
              <a:defRPr/>
            </a:lvl5pPr>
            <a:lvl6pPr marL="3656411" lvl="5" indent="-457051" algn="l">
              <a:lnSpc>
                <a:spcPct val="90000"/>
              </a:lnSpc>
              <a:spcBef>
                <a:spcPts val="1599"/>
              </a:spcBef>
              <a:spcAft>
                <a:spcPts val="0"/>
              </a:spcAft>
              <a:buClr>
                <a:schemeClr val="dk1"/>
              </a:buClr>
              <a:buSzPts val="1800"/>
              <a:buChar char="•"/>
              <a:defRPr/>
            </a:lvl6pPr>
            <a:lvl7pPr marL="4265813" lvl="6" indent="-457051" algn="l">
              <a:lnSpc>
                <a:spcPct val="90000"/>
              </a:lnSpc>
              <a:spcBef>
                <a:spcPts val="500"/>
              </a:spcBef>
              <a:spcAft>
                <a:spcPts val="0"/>
              </a:spcAft>
              <a:buClr>
                <a:schemeClr val="dk1"/>
              </a:buClr>
              <a:buSzPts val="1800"/>
              <a:buChar char="•"/>
              <a:defRPr/>
            </a:lvl7pPr>
            <a:lvl8pPr marL="4875215" lvl="7" indent="-457051" algn="l">
              <a:lnSpc>
                <a:spcPct val="90000"/>
              </a:lnSpc>
              <a:spcBef>
                <a:spcPts val="500"/>
              </a:spcBef>
              <a:spcAft>
                <a:spcPts val="0"/>
              </a:spcAft>
              <a:buClr>
                <a:schemeClr val="dk1"/>
              </a:buClr>
              <a:buSzPts val="1800"/>
              <a:buChar char="•"/>
              <a:defRPr/>
            </a:lvl8pPr>
            <a:lvl9pPr marL="5484617" lvl="8" indent="-457051"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8999442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Pictures on the right">
    <p:spTree>
      <p:nvGrpSpPr>
        <p:cNvPr id="1" name=""/>
        <p:cNvGrpSpPr/>
        <p:nvPr/>
      </p:nvGrpSpPr>
      <p:grpSpPr>
        <a:xfrm>
          <a:off x="0" y="0"/>
          <a:ext cx="0" cy="0"/>
          <a:chOff x="0" y="0"/>
          <a:chExt cx="0" cy="0"/>
        </a:xfrm>
      </p:grpSpPr>
      <p:sp>
        <p:nvSpPr>
          <p:cNvPr id="2" name="Titel 1"/>
          <p:cNvSpPr>
            <a:spLocks noGrp="1"/>
          </p:cNvSpPr>
          <p:nvPr>
            <p:ph type="title"/>
          </p:nvPr>
        </p:nvSpPr>
        <p:spPr>
          <a:xfrm>
            <a:off x="825500" y="651947"/>
            <a:ext cx="6121400" cy="738664"/>
          </a:xfrm>
        </p:spPr>
        <p:txBody>
          <a:bodyPr/>
          <a:lstStyle/>
          <a:p>
            <a:r>
              <a:rPr lang="en-US"/>
              <a:t>Click to edit Master title style</a:t>
            </a:r>
            <a:endParaRPr lang="de-DE" dirty="0"/>
          </a:p>
        </p:txBody>
      </p:sp>
      <p:sp>
        <p:nvSpPr>
          <p:cNvPr id="6" name="Textplatzhalter 5"/>
          <p:cNvSpPr>
            <a:spLocks noGrp="1"/>
          </p:cNvSpPr>
          <p:nvPr>
            <p:ph type="body" sz="quarter" idx="12"/>
          </p:nvPr>
        </p:nvSpPr>
        <p:spPr>
          <a:xfrm>
            <a:off x="825501" y="1933574"/>
            <a:ext cx="6121400" cy="4232275"/>
          </a:xfrm>
        </p:spPr>
        <p:txBody>
          <a:bodyPr wrap="square"/>
          <a:lstStyle>
            <a:lvl1pPr>
              <a:defRPr sz="20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dirty="0"/>
          </a:p>
        </p:txBody>
      </p:sp>
      <p:sp>
        <p:nvSpPr>
          <p:cNvPr id="7" name="Bildplatzhalter 14"/>
          <p:cNvSpPr>
            <a:spLocks noGrp="1"/>
          </p:cNvSpPr>
          <p:nvPr>
            <p:ph type="pic" sz="quarter" idx="13"/>
          </p:nvPr>
        </p:nvSpPr>
        <p:spPr>
          <a:xfrm>
            <a:off x="7384211" y="-1"/>
            <a:ext cx="4807789" cy="3315600"/>
          </a:xfrm>
          <a:solidFill>
            <a:srgbClr val="F2F2F2"/>
          </a:solidFill>
        </p:spPr>
        <p:txBody>
          <a:bodyPr vert="horz">
            <a:noAutofit/>
          </a:bodyPr>
          <a:lstStyle>
            <a:lvl1pPr algn="l">
              <a:defRPr b="0"/>
            </a:lvl1pPr>
          </a:lstStyle>
          <a:p>
            <a:r>
              <a:rPr lang="en-US"/>
              <a:t>Click icon to add picture</a:t>
            </a:r>
            <a:endParaRPr lang="en-GB" dirty="0"/>
          </a:p>
        </p:txBody>
      </p:sp>
      <p:sp>
        <p:nvSpPr>
          <p:cNvPr id="8" name="Bildplatzhalter 14"/>
          <p:cNvSpPr>
            <a:spLocks noGrp="1"/>
          </p:cNvSpPr>
          <p:nvPr>
            <p:ph type="pic" sz="quarter" idx="14"/>
          </p:nvPr>
        </p:nvSpPr>
        <p:spPr>
          <a:xfrm>
            <a:off x="7384211" y="3315388"/>
            <a:ext cx="4807789" cy="3315600"/>
          </a:xfrm>
          <a:solidFill>
            <a:srgbClr val="F2F2F2"/>
          </a:solidFill>
        </p:spPr>
        <p:txBody>
          <a:bodyPr vert="horz">
            <a:noAutofit/>
          </a:bodyPr>
          <a:lstStyle>
            <a:lvl1pPr algn="l">
              <a:defRPr b="0"/>
            </a:lvl1pPr>
          </a:lstStyle>
          <a:p>
            <a:r>
              <a:rPr lang="en-US"/>
              <a:t>Click icon to add picture</a:t>
            </a:r>
            <a:endParaRPr lang="en-GB" dirty="0"/>
          </a:p>
        </p:txBody>
      </p:sp>
      <p:sp>
        <p:nvSpPr>
          <p:cNvPr id="10" name="Foliennummernplatzhalter 5"/>
          <p:cNvSpPr>
            <a:spLocks noGrp="1"/>
          </p:cNvSpPr>
          <p:nvPr>
            <p:ph type="sldNum" sz="quarter" idx="4"/>
          </p:nvPr>
        </p:nvSpPr>
        <p:spPr bwMode="gray">
          <a:xfrm>
            <a:off x="10878057" y="6689021"/>
            <a:ext cx="543418" cy="123111"/>
          </a:xfrm>
          <a:prstGeom prst="rect">
            <a:avLst/>
          </a:prstGeom>
        </p:spPr>
        <p:txBody>
          <a:bodyPr vert="horz" wrap="none" lIns="0" tIns="0" rIns="0" bIns="0" rtlCol="0" anchor="ctr">
            <a:spAutoFit/>
          </a:bodyPr>
          <a:lstStyle>
            <a:lvl1pPr algn="l">
              <a:defRPr sz="800" b="1">
                <a:solidFill>
                  <a:srgbClr val="FFFFFF"/>
                </a:solidFill>
              </a:defRPr>
            </a:lvl1pPr>
          </a:lstStyle>
          <a:p>
            <a:pPr algn="r"/>
            <a:r>
              <a:rPr lang="de-DE" dirty="0"/>
              <a:t>Page </a:t>
            </a:r>
            <a:fld id="{1B72D4EC-CA93-48D4-AB46-3D5446D4DA8D}" type="slidenum">
              <a:rPr lang="de-DE" smtClean="0"/>
              <a:pPr algn="r"/>
              <a:t>‹#›</a:t>
            </a:fld>
            <a:r>
              <a:rPr lang="de-DE" dirty="0"/>
              <a:t> |</a:t>
            </a:r>
          </a:p>
        </p:txBody>
      </p:sp>
      <p:sp>
        <p:nvSpPr>
          <p:cNvPr id="11" name="Datumsplatzhalter 3"/>
          <p:cNvSpPr>
            <a:spLocks noGrp="1"/>
          </p:cNvSpPr>
          <p:nvPr>
            <p:ph type="dt" sz="half" idx="2"/>
          </p:nvPr>
        </p:nvSpPr>
        <p:spPr>
          <a:xfrm>
            <a:off x="11457261" y="6689021"/>
            <a:ext cx="519373" cy="123111"/>
          </a:xfrm>
          <a:prstGeom prst="rect">
            <a:avLst/>
          </a:prstGeom>
        </p:spPr>
        <p:txBody>
          <a:bodyPr wrap="none" lIns="0" tIns="0" rIns="0" bIns="0">
            <a:spAutoFit/>
          </a:bodyPr>
          <a:lstStyle>
            <a:lvl1pPr>
              <a:defRPr lang="de-DE" sz="800" b="1" kern="1200" smtClean="0">
                <a:solidFill>
                  <a:srgbClr val="FFFFFF"/>
                </a:solidFill>
                <a:latin typeface="+mn-lt"/>
                <a:ea typeface="+mn-ea"/>
                <a:cs typeface="+mn-cs"/>
              </a:defRPr>
            </a:lvl1pPr>
          </a:lstStyle>
          <a:p>
            <a:fld id="{FC9DE726-B2A7-4ECB-B12F-FDB91BF39F54}" type="datetime6">
              <a:rPr lang="en-US" smtClean="0"/>
              <a:t>June 25</a:t>
            </a:fld>
            <a:endParaRPr lang="de-DE" dirty="0"/>
          </a:p>
        </p:txBody>
      </p:sp>
      <p:sp>
        <p:nvSpPr>
          <p:cNvPr id="14" name="Textplatzhalter 21"/>
          <p:cNvSpPr>
            <a:spLocks noGrp="1"/>
          </p:cNvSpPr>
          <p:nvPr>
            <p:ph type="body" sz="quarter" idx="15" hasCustomPrompt="1"/>
          </p:nvPr>
        </p:nvSpPr>
        <p:spPr>
          <a:xfrm>
            <a:off x="50400" y="4863693"/>
            <a:ext cx="123111" cy="1598194"/>
          </a:xfrm>
        </p:spPr>
        <p:txBody>
          <a:bodyPr vert="vert270" wrap="none" anchor="b" anchorCtr="0">
            <a:spAutoFit/>
          </a:bodyPr>
          <a:lstStyle>
            <a:lvl1pPr>
              <a:lnSpc>
                <a:spcPct val="100000"/>
              </a:lnSpc>
              <a:spcBef>
                <a:spcPts val="0"/>
              </a:spcBef>
              <a:buFontTx/>
              <a:buNone/>
              <a:defRPr sz="800" b="0">
                <a:solidFill>
                  <a:srgbClr val="FFFFFF"/>
                </a:solidFill>
              </a:defRPr>
            </a:lvl1pPr>
            <a:lvl2pPr marL="180975" indent="0">
              <a:buFontTx/>
              <a:buNone/>
              <a:defRPr/>
            </a:lvl2pPr>
            <a:lvl3pPr marL="361950" indent="0">
              <a:buFontTx/>
              <a:buNone/>
              <a:defRPr/>
            </a:lvl3pPr>
            <a:lvl4pPr marL="542925" indent="0">
              <a:buFontTx/>
              <a:buNone/>
              <a:defRPr/>
            </a:lvl4pPr>
            <a:lvl5pPr marL="714375" indent="0">
              <a:buFontTx/>
              <a:buNone/>
              <a:defRPr/>
            </a:lvl5pPr>
          </a:lstStyle>
          <a:p>
            <a:pPr lvl="0"/>
            <a:r>
              <a:rPr lang="en-US" dirty="0"/>
              <a:t>Click to add Slide Remark / Source</a:t>
            </a:r>
          </a:p>
        </p:txBody>
      </p:sp>
      <p:sp>
        <p:nvSpPr>
          <p:cNvPr id="12" name="Fußzeilenplatzhalter 4"/>
          <p:cNvSpPr>
            <a:spLocks noGrp="1"/>
          </p:cNvSpPr>
          <p:nvPr>
            <p:ph type="ftr" sz="quarter" idx="3"/>
          </p:nvPr>
        </p:nvSpPr>
        <p:spPr bwMode="gray">
          <a:xfrm>
            <a:off x="2169894" y="6689021"/>
            <a:ext cx="3523649" cy="123111"/>
          </a:xfrm>
          <a:prstGeom prst="rect">
            <a:avLst/>
          </a:prstGeom>
        </p:spPr>
        <p:txBody>
          <a:bodyPr vert="horz" wrap="square" lIns="0" tIns="0" rIns="0" bIns="0" rtlCol="0" anchor="ctr">
            <a:spAutoFit/>
          </a:bodyPr>
          <a:lstStyle>
            <a:lvl1pPr algn="l">
              <a:defRPr sz="800" b="1">
                <a:solidFill>
                  <a:srgbClr val="FFFFFF"/>
                </a:solidFill>
              </a:defRPr>
            </a:lvl1pPr>
          </a:lstStyle>
          <a:p>
            <a:r>
              <a:rPr lang="en-US"/>
              <a:t>| info@oe-a.org</a:t>
            </a:r>
            <a:endParaRPr lang="en-GB" dirty="0"/>
          </a:p>
        </p:txBody>
      </p:sp>
    </p:spTree>
    <p:extLst>
      <p:ext uri="{BB962C8B-B14F-4D97-AF65-F5344CB8AC3E}">
        <p14:creationId xmlns:p14="http://schemas.microsoft.com/office/powerpoint/2010/main" val="15476268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 Pictures on the right">
    <p:spTree>
      <p:nvGrpSpPr>
        <p:cNvPr id="1" name=""/>
        <p:cNvGrpSpPr/>
        <p:nvPr/>
      </p:nvGrpSpPr>
      <p:grpSpPr>
        <a:xfrm>
          <a:off x="0" y="0"/>
          <a:ext cx="0" cy="0"/>
          <a:chOff x="0" y="0"/>
          <a:chExt cx="0" cy="0"/>
        </a:xfrm>
      </p:grpSpPr>
      <p:sp>
        <p:nvSpPr>
          <p:cNvPr id="2" name="Titel 1"/>
          <p:cNvSpPr>
            <a:spLocks noGrp="1"/>
          </p:cNvSpPr>
          <p:nvPr>
            <p:ph type="title"/>
          </p:nvPr>
        </p:nvSpPr>
        <p:spPr>
          <a:xfrm>
            <a:off x="825500" y="651947"/>
            <a:ext cx="6121400" cy="738664"/>
          </a:xfrm>
        </p:spPr>
        <p:txBody>
          <a:bodyPr/>
          <a:lstStyle/>
          <a:p>
            <a:r>
              <a:rPr lang="en-US"/>
              <a:t>Click to edit Master title style</a:t>
            </a:r>
            <a:endParaRPr lang="de-DE" dirty="0"/>
          </a:p>
        </p:txBody>
      </p:sp>
      <p:sp>
        <p:nvSpPr>
          <p:cNvPr id="6" name="Textplatzhalter 5"/>
          <p:cNvSpPr>
            <a:spLocks noGrp="1"/>
          </p:cNvSpPr>
          <p:nvPr>
            <p:ph type="body" sz="quarter" idx="12"/>
          </p:nvPr>
        </p:nvSpPr>
        <p:spPr>
          <a:xfrm>
            <a:off x="825500" y="1933574"/>
            <a:ext cx="6121400" cy="4232275"/>
          </a:xfrm>
        </p:spPr>
        <p:txBody>
          <a:bodyPr wrap="square"/>
          <a:lstStyle>
            <a:lvl1pPr>
              <a:defRPr sz="20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dirty="0"/>
          </a:p>
        </p:txBody>
      </p:sp>
      <p:sp>
        <p:nvSpPr>
          <p:cNvPr id="7" name="Bildplatzhalter 14"/>
          <p:cNvSpPr>
            <a:spLocks noGrp="1"/>
          </p:cNvSpPr>
          <p:nvPr>
            <p:ph type="pic" sz="quarter" idx="13"/>
          </p:nvPr>
        </p:nvSpPr>
        <p:spPr>
          <a:xfrm>
            <a:off x="7384211" y="-1"/>
            <a:ext cx="4807789" cy="2210400"/>
          </a:xfrm>
          <a:solidFill>
            <a:srgbClr val="F2F2F2"/>
          </a:solidFill>
        </p:spPr>
        <p:txBody>
          <a:bodyPr vert="horz">
            <a:noAutofit/>
          </a:bodyPr>
          <a:lstStyle>
            <a:lvl1pPr algn="l">
              <a:defRPr b="0"/>
            </a:lvl1pPr>
          </a:lstStyle>
          <a:p>
            <a:r>
              <a:rPr lang="en-US"/>
              <a:t>Click icon to add picture</a:t>
            </a:r>
            <a:endParaRPr lang="en-GB" dirty="0"/>
          </a:p>
        </p:txBody>
      </p:sp>
      <p:sp>
        <p:nvSpPr>
          <p:cNvPr id="8" name="Bildplatzhalter 14"/>
          <p:cNvSpPr>
            <a:spLocks noGrp="1"/>
          </p:cNvSpPr>
          <p:nvPr>
            <p:ph type="pic" sz="quarter" idx="14"/>
          </p:nvPr>
        </p:nvSpPr>
        <p:spPr>
          <a:xfrm>
            <a:off x="7384211" y="2210293"/>
            <a:ext cx="4807789" cy="2210400"/>
          </a:xfrm>
          <a:solidFill>
            <a:srgbClr val="F2F2F2"/>
          </a:solidFill>
        </p:spPr>
        <p:txBody>
          <a:bodyPr vert="horz">
            <a:noAutofit/>
          </a:bodyPr>
          <a:lstStyle>
            <a:lvl1pPr algn="l">
              <a:defRPr b="0"/>
            </a:lvl1pPr>
          </a:lstStyle>
          <a:p>
            <a:r>
              <a:rPr lang="en-US"/>
              <a:t>Click icon to add picture</a:t>
            </a:r>
            <a:endParaRPr lang="en-GB" dirty="0"/>
          </a:p>
        </p:txBody>
      </p:sp>
      <p:sp>
        <p:nvSpPr>
          <p:cNvPr id="9" name="Bildplatzhalter 14"/>
          <p:cNvSpPr>
            <a:spLocks noGrp="1"/>
          </p:cNvSpPr>
          <p:nvPr>
            <p:ph type="pic" sz="quarter" idx="15"/>
          </p:nvPr>
        </p:nvSpPr>
        <p:spPr>
          <a:xfrm>
            <a:off x="7384211" y="4420588"/>
            <a:ext cx="4807789" cy="2210400"/>
          </a:xfrm>
          <a:solidFill>
            <a:srgbClr val="F2F2F2"/>
          </a:solidFill>
        </p:spPr>
        <p:txBody>
          <a:bodyPr vert="horz">
            <a:noAutofit/>
          </a:bodyPr>
          <a:lstStyle>
            <a:lvl1pPr algn="l">
              <a:defRPr b="0"/>
            </a:lvl1pPr>
          </a:lstStyle>
          <a:p>
            <a:r>
              <a:rPr lang="en-US"/>
              <a:t>Click icon to add picture</a:t>
            </a:r>
            <a:endParaRPr lang="en-GB" dirty="0"/>
          </a:p>
        </p:txBody>
      </p:sp>
      <p:sp>
        <p:nvSpPr>
          <p:cNvPr id="11" name="Foliennummernplatzhalter 5"/>
          <p:cNvSpPr>
            <a:spLocks noGrp="1"/>
          </p:cNvSpPr>
          <p:nvPr>
            <p:ph type="sldNum" sz="quarter" idx="4"/>
          </p:nvPr>
        </p:nvSpPr>
        <p:spPr bwMode="gray">
          <a:xfrm>
            <a:off x="10878057" y="6689021"/>
            <a:ext cx="543418" cy="123111"/>
          </a:xfrm>
          <a:prstGeom prst="rect">
            <a:avLst/>
          </a:prstGeom>
        </p:spPr>
        <p:txBody>
          <a:bodyPr vert="horz" wrap="none" lIns="0" tIns="0" rIns="0" bIns="0" rtlCol="0" anchor="ctr">
            <a:spAutoFit/>
          </a:bodyPr>
          <a:lstStyle>
            <a:lvl1pPr algn="l">
              <a:defRPr sz="800" b="1">
                <a:solidFill>
                  <a:srgbClr val="FFFFFF"/>
                </a:solidFill>
              </a:defRPr>
            </a:lvl1pPr>
          </a:lstStyle>
          <a:p>
            <a:pPr algn="r"/>
            <a:r>
              <a:rPr lang="de-DE" dirty="0"/>
              <a:t>Page </a:t>
            </a:r>
            <a:fld id="{1B72D4EC-CA93-48D4-AB46-3D5446D4DA8D}" type="slidenum">
              <a:rPr lang="de-DE" smtClean="0"/>
              <a:pPr algn="r"/>
              <a:t>‹#›</a:t>
            </a:fld>
            <a:r>
              <a:rPr lang="de-DE" dirty="0"/>
              <a:t> |</a:t>
            </a:r>
          </a:p>
        </p:txBody>
      </p:sp>
      <p:sp>
        <p:nvSpPr>
          <p:cNvPr id="12" name="Datumsplatzhalter 3"/>
          <p:cNvSpPr>
            <a:spLocks noGrp="1"/>
          </p:cNvSpPr>
          <p:nvPr>
            <p:ph type="dt" sz="half" idx="2"/>
          </p:nvPr>
        </p:nvSpPr>
        <p:spPr>
          <a:xfrm>
            <a:off x="11457261" y="6689021"/>
            <a:ext cx="519373" cy="123111"/>
          </a:xfrm>
          <a:prstGeom prst="rect">
            <a:avLst/>
          </a:prstGeom>
        </p:spPr>
        <p:txBody>
          <a:bodyPr wrap="none" lIns="0" tIns="0" rIns="0" bIns="0">
            <a:spAutoFit/>
          </a:bodyPr>
          <a:lstStyle>
            <a:lvl1pPr>
              <a:defRPr lang="de-DE" sz="800" b="1" kern="1200" smtClean="0">
                <a:solidFill>
                  <a:srgbClr val="FFFFFF"/>
                </a:solidFill>
                <a:latin typeface="+mn-lt"/>
                <a:ea typeface="+mn-ea"/>
                <a:cs typeface="+mn-cs"/>
              </a:defRPr>
            </a:lvl1pPr>
          </a:lstStyle>
          <a:p>
            <a:fld id="{5A95953A-C046-41A0-AE4A-EAF0947F5C4B}" type="datetime6">
              <a:rPr lang="en-US" smtClean="0"/>
              <a:t>June 25</a:t>
            </a:fld>
            <a:endParaRPr lang="de-DE" dirty="0"/>
          </a:p>
        </p:txBody>
      </p:sp>
      <p:sp>
        <p:nvSpPr>
          <p:cNvPr id="15" name="Textplatzhalter 21"/>
          <p:cNvSpPr>
            <a:spLocks noGrp="1"/>
          </p:cNvSpPr>
          <p:nvPr>
            <p:ph type="body" sz="quarter" idx="16" hasCustomPrompt="1"/>
          </p:nvPr>
        </p:nvSpPr>
        <p:spPr>
          <a:xfrm>
            <a:off x="50400" y="4863693"/>
            <a:ext cx="123111" cy="1598194"/>
          </a:xfrm>
        </p:spPr>
        <p:txBody>
          <a:bodyPr vert="vert270" wrap="none" anchor="b" anchorCtr="0">
            <a:spAutoFit/>
          </a:bodyPr>
          <a:lstStyle>
            <a:lvl1pPr>
              <a:lnSpc>
                <a:spcPct val="100000"/>
              </a:lnSpc>
              <a:spcBef>
                <a:spcPts val="0"/>
              </a:spcBef>
              <a:buFontTx/>
              <a:buNone/>
              <a:defRPr sz="800" b="0">
                <a:solidFill>
                  <a:srgbClr val="FFFFFF"/>
                </a:solidFill>
              </a:defRPr>
            </a:lvl1pPr>
            <a:lvl2pPr marL="180975" indent="0">
              <a:buFontTx/>
              <a:buNone/>
              <a:defRPr/>
            </a:lvl2pPr>
            <a:lvl3pPr marL="361950" indent="0">
              <a:buFontTx/>
              <a:buNone/>
              <a:defRPr/>
            </a:lvl3pPr>
            <a:lvl4pPr marL="542925" indent="0">
              <a:buFontTx/>
              <a:buNone/>
              <a:defRPr/>
            </a:lvl4pPr>
            <a:lvl5pPr marL="714375" indent="0">
              <a:buFontTx/>
              <a:buNone/>
              <a:defRPr/>
            </a:lvl5pPr>
          </a:lstStyle>
          <a:p>
            <a:pPr lvl="0"/>
            <a:r>
              <a:rPr lang="en-US" dirty="0"/>
              <a:t>Click to add Slide Remark / Source</a:t>
            </a:r>
          </a:p>
        </p:txBody>
      </p:sp>
      <p:sp>
        <p:nvSpPr>
          <p:cNvPr id="13" name="Fußzeilenplatzhalter 4"/>
          <p:cNvSpPr>
            <a:spLocks noGrp="1"/>
          </p:cNvSpPr>
          <p:nvPr>
            <p:ph type="ftr" sz="quarter" idx="3"/>
          </p:nvPr>
        </p:nvSpPr>
        <p:spPr bwMode="gray">
          <a:xfrm>
            <a:off x="2169894" y="6689021"/>
            <a:ext cx="3523649" cy="123111"/>
          </a:xfrm>
          <a:prstGeom prst="rect">
            <a:avLst/>
          </a:prstGeom>
        </p:spPr>
        <p:txBody>
          <a:bodyPr vert="horz" wrap="square" lIns="0" tIns="0" rIns="0" bIns="0" rtlCol="0" anchor="ctr">
            <a:spAutoFit/>
          </a:bodyPr>
          <a:lstStyle>
            <a:lvl1pPr algn="l">
              <a:defRPr sz="800" b="1">
                <a:solidFill>
                  <a:srgbClr val="FFFFFF"/>
                </a:solidFill>
              </a:defRPr>
            </a:lvl1pPr>
          </a:lstStyle>
          <a:p>
            <a:r>
              <a:rPr lang="en-US"/>
              <a:t>| info@oe-a.org</a:t>
            </a:r>
            <a:endParaRPr lang="en-GB" dirty="0"/>
          </a:p>
        </p:txBody>
      </p:sp>
    </p:spTree>
    <p:extLst>
      <p:ext uri="{BB962C8B-B14F-4D97-AF65-F5344CB8AC3E}">
        <p14:creationId xmlns:p14="http://schemas.microsoft.com/office/powerpoint/2010/main" val="9522022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 Picture on the left">
    <p:spTree>
      <p:nvGrpSpPr>
        <p:cNvPr id="1" name=""/>
        <p:cNvGrpSpPr/>
        <p:nvPr/>
      </p:nvGrpSpPr>
      <p:grpSpPr>
        <a:xfrm>
          <a:off x="0" y="0"/>
          <a:ext cx="0" cy="0"/>
          <a:chOff x="0" y="0"/>
          <a:chExt cx="0" cy="0"/>
        </a:xfrm>
      </p:grpSpPr>
      <p:sp>
        <p:nvSpPr>
          <p:cNvPr id="2" name="Titel 1"/>
          <p:cNvSpPr>
            <a:spLocks noGrp="1"/>
          </p:cNvSpPr>
          <p:nvPr>
            <p:ph type="title"/>
          </p:nvPr>
        </p:nvSpPr>
        <p:spPr>
          <a:xfrm>
            <a:off x="5854472" y="651947"/>
            <a:ext cx="5184000" cy="738664"/>
          </a:xfrm>
        </p:spPr>
        <p:txBody>
          <a:bodyPr/>
          <a:lstStyle/>
          <a:p>
            <a:r>
              <a:rPr lang="en-US"/>
              <a:t>Click to edit Master title style</a:t>
            </a:r>
            <a:endParaRPr lang="de-DE" dirty="0"/>
          </a:p>
        </p:txBody>
      </p:sp>
      <p:sp>
        <p:nvSpPr>
          <p:cNvPr id="6" name="Textplatzhalter 5"/>
          <p:cNvSpPr>
            <a:spLocks noGrp="1"/>
          </p:cNvSpPr>
          <p:nvPr>
            <p:ph type="body" sz="quarter" idx="12"/>
          </p:nvPr>
        </p:nvSpPr>
        <p:spPr>
          <a:xfrm>
            <a:off x="5854474" y="1933574"/>
            <a:ext cx="5184000" cy="4232275"/>
          </a:xfrm>
        </p:spPr>
        <p:txBody>
          <a:bodyPr wrap="square"/>
          <a:lstStyle>
            <a:lvl1pPr>
              <a:defRPr sz="20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dirty="0"/>
          </a:p>
        </p:txBody>
      </p:sp>
      <p:sp>
        <p:nvSpPr>
          <p:cNvPr id="9" name="Bildplatzhalter 14"/>
          <p:cNvSpPr>
            <a:spLocks noGrp="1"/>
          </p:cNvSpPr>
          <p:nvPr>
            <p:ph type="pic" sz="quarter" idx="13"/>
          </p:nvPr>
        </p:nvSpPr>
        <p:spPr>
          <a:xfrm>
            <a:off x="228600" y="-1"/>
            <a:ext cx="4809600" cy="6630989"/>
          </a:xfrm>
          <a:solidFill>
            <a:srgbClr val="F2F2F2"/>
          </a:solidFill>
        </p:spPr>
        <p:txBody>
          <a:bodyPr>
            <a:noAutofit/>
          </a:bodyPr>
          <a:lstStyle>
            <a:lvl1pPr>
              <a:defRPr b="0"/>
            </a:lvl1pPr>
          </a:lstStyle>
          <a:p>
            <a:r>
              <a:rPr lang="en-US"/>
              <a:t>Click icon to add picture</a:t>
            </a:r>
            <a:endParaRPr lang="en-GB" dirty="0"/>
          </a:p>
        </p:txBody>
      </p:sp>
      <p:sp>
        <p:nvSpPr>
          <p:cNvPr id="10" name="Foliennummernplatzhalter 5"/>
          <p:cNvSpPr>
            <a:spLocks noGrp="1"/>
          </p:cNvSpPr>
          <p:nvPr>
            <p:ph type="sldNum" sz="quarter" idx="4"/>
          </p:nvPr>
        </p:nvSpPr>
        <p:spPr bwMode="gray">
          <a:xfrm>
            <a:off x="10878057" y="6689021"/>
            <a:ext cx="543418" cy="123111"/>
          </a:xfrm>
          <a:prstGeom prst="rect">
            <a:avLst/>
          </a:prstGeom>
        </p:spPr>
        <p:txBody>
          <a:bodyPr vert="horz" wrap="none" lIns="0" tIns="0" rIns="0" bIns="0" rtlCol="0" anchor="ctr">
            <a:spAutoFit/>
          </a:bodyPr>
          <a:lstStyle>
            <a:lvl1pPr algn="l">
              <a:defRPr sz="800" b="1">
                <a:solidFill>
                  <a:srgbClr val="FFFFFF"/>
                </a:solidFill>
              </a:defRPr>
            </a:lvl1pPr>
          </a:lstStyle>
          <a:p>
            <a:pPr algn="r"/>
            <a:r>
              <a:rPr lang="de-DE" dirty="0"/>
              <a:t>Page </a:t>
            </a:r>
            <a:fld id="{1B72D4EC-CA93-48D4-AB46-3D5446D4DA8D}" type="slidenum">
              <a:rPr lang="de-DE" smtClean="0"/>
              <a:pPr algn="r"/>
              <a:t>‹#›</a:t>
            </a:fld>
            <a:r>
              <a:rPr lang="de-DE" dirty="0"/>
              <a:t> |</a:t>
            </a:r>
          </a:p>
        </p:txBody>
      </p:sp>
      <p:sp>
        <p:nvSpPr>
          <p:cNvPr id="11" name="Datumsplatzhalter 3"/>
          <p:cNvSpPr>
            <a:spLocks noGrp="1"/>
          </p:cNvSpPr>
          <p:nvPr>
            <p:ph type="dt" sz="half" idx="2"/>
          </p:nvPr>
        </p:nvSpPr>
        <p:spPr>
          <a:xfrm>
            <a:off x="11457261" y="6689021"/>
            <a:ext cx="519373" cy="123111"/>
          </a:xfrm>
          <a:prstGeom prst="rect">
            <a:avLst/>
          </a:prstGeom>
        </p:spPr>
        <p:txBody>
          <a:bodyPr wrap="none" lIns="0" tIns="0" rIns="0" bIns="0">
            <a:spAutoFit/>
          </a:bodyPr>
          <a:lstStyle>
            <a:lvl1pPr>
              <a:defRPr lang="de-DE" sz="800" b="1" kern="1200" smtClean="0">
                <a:solidFill>
                  <a:srgbClr val="FFFFFF"/>
                </a:solidFill>
                <a:latin typeface="+mn-lt"/>
                <a:ea typeface="+mn-ea"/>
                <a:cs typeface="+mn-cs"/>
              </a:defRPr>
            </a:lvl1pPr>
          </a:lstStyle>
          <a:p>
            <a:fld id="{4F43EFC6-0B4D-467A-86DB-8CAA5CCCD278}" type="datetime6">
              <a:rPr lang="en-US" smtClean="0"/>
              <a:t>June 25</a:t>
            </a:fld>
            <a:endParaRPr lang="de-DE" dirty="0"/>
          </a:p>
        </p:txBody>
      </p:sp>
      <p:sp>
        <p:nvSpPr>
          <p:cNvPr id="14" name="Textplatzhalter 21"/>
          <p:cNvSpPr>
            <a:spLocks noGrp="1"/>
          </p:cNvSpPr>
          <p:nvPr>
            <p:ph type="body" sz="quarter" idx="14" hasCustomPrompt="1"/>
          </p:nvPr>
        </p:nvSpPr>
        <p:spPr>
          <a:xfrm>
            <a:off x="50400" y="4863693"/>
            <a:ext cx="123111" cy="1598194"/>
          </a:xfrm>
        </p:spPr>
        <p:txBody>
          <a:bodyPr vert="vert270" wrap="none" anchor="b" anchorCtr="0">
            <a:spAutoFit/>
          </a:bodyPr>
          <a:lstStyle>
            <a:lvl1pPr>
              <a:lnSpc>
                <a:spcPct val="100000"/>
              </a:lnSpc>
              <a:spcBef>
                <a:spcPts val="0"/>
              </a:spcBef>
              <a:buFontTx/>
              <a:buNone/>
              <a:defRPr sz="800" b="0">
                <a:solidFill>
                  <a:srgbClr val="FFFFFF"/>
                </a:solidFill>
              </a:defRPr>
            </a:lvl1pPr>
            <a:lvl2pPr marL="180975" indent="0">
              <a:buFontTx/>
              <a:buNone/>
              <a:defRPr/>
            </a:lvl2pPr>
            <a:lvl3pPr marL="361950" indent="0">
              <a:buFontTx/>
              <a:buNone/>
              <a:defRPr/>
            </a:lvl3pPr>
            <a:lvl4pPr marL="542925" indent="0">
              <a:buFontTx/>
              <a:buNone/>
              <a:defRPr/>
            </a:lvl4pPr>
            <a:lvl5pPr marL="714375" indent="0">
              <a:buFontTx/>
              <a:buNone/>
              <a:defRPr/>
            </a:lvl5pPr>
          </a:lstStyle>
          <a:p>
            <a:pPr lvl="0"/>
            <a:r>
              <a:rPr lang="en-US" dirty="0"/>
              <a:t>Click to add Slide Remark / Source</a:t>
            </a:r>
          </a:p>
        </p:txBody>
      </p:sp>
      <p:sp>
        <p:nvSpPr>
          <p:cNvPr id="12" name="Fußzeilenplatzhalter 4"/>
          <p:cNvSpPr>
            <a:spLocks noGrp="1"/>
          </p:cNvSpPr>
          <p:nvPr>
            <p:ph type="ftr" sz="quarter" idx="3"/>
          </p:nvPr>
        </p:nvSpPr>
        <p:spPr bwMode="gray">
          <a:xfrm>
            <a:off x="2169894" y="6689021"/>
            <a:ext cx="3523649" cy="123111"/>
          </a:xfrm>
          <a:prstGeom prst="rect">
            <a:avLst/>
          </a:prstGeom>
        </p:spPr>
        <p:txBody>
          <a:bodyPr vert="horz" wrap="square" lIns="0" tIns="0" rIns="0" bIns="0" rtlCol="0" anchor="ctr">
            <a:spAutoFit/>
          </a:bodyPr>
          <a:lstStyle>
            <a:lvl1pPr algn="l">
              <a:defRPr sz="800" b="1">
                <a:solidFill>
                  <a:srgbClr val="FFFFFF"/>
                </a:solidFill>
              </a:defRPr>
            </a:lvl1pPr>
          </a:lstStyle>
          <a:p>
            <a:r>
              <a:rPr lang="en-US"/>
              <a:t>| info@oe-a.org</a:t>
            </a:r>
            <a:endParaRPr lang="en-GB" dirty="0"/>
          </a:p>
        </p:txBody>
      </p:sp>
    </p:spTree>
    <p:extLst>
      <p:ext uri="{BB962C8B-B14F-4D97-AF65-F5344CB8AC3E}">
        <p14:creationId xmlns:p14="http://schemas.microsoft.com/office/powerpoint/2010/main" val="18149604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Text and Title">
    <p:spTree>
      <p:nvGrpSpPr>
        <p:cNvPr id="1" name=""/>
        <p:cNvGrpSpPr/>
        <p:nvPr/>
      </p:nvGrpSpPr>
      <p:grpSpPr>
        <a:xfrm>
          <a:off x="0" y="0"/>
          <a:ext cx="0" cy="0"/>
          <a:chOff x="0" y="0"/>
          <a:chExt cx="0" cy="0"/>
        </a:xfrm>
      </p:grpSpPr>
      <p:sp>
        <p:nvSpPr>
          <p:cNvPr id="15" name="Bildplatzhalter 14"/>
          <p:cNvSpPr>
            <a:spLocks noGrp="1"/>
          </p:cNvSpPr>
          <p:nvPr>
            <p:ph type="pic" sz="quarter" idx="12"/>
          </p:nvPr>
        </p:nvSpPr>
        <p:spPr>
          <a:xfrm>
            <a:off x="228600" y="-1"/>
            <a:ext cx="4809600" cy="6630989"/>
          </a:xfrm>
          <a:solidFill>
            <a:srgbClr val="F2F2F2"/>
          </a:solidFill>
        </p:spPr>
        <p:txBody>
          <a:bodyPr vert="horz">
            <a:noAutofit/>
          </a:bodyPr>
          <a:lstStyle>
            <a:lvl1pPr algn="l">
              <a:defRPr b="0"/>
            </a:lvl1pPr>
          </a:lstStyle>
          <a:p>
            <a:r>
              <a:rPr lang="en-US"/>
              <a:t>Click icon to add picture</a:t>
            </a:r>
            <a:endParaRPr lang="en-GB" dirty="0"/>
          </a:p>
        </p:txBody>
      </p:sp>
      <p:sp>
        <p:nvSpPr>
          <p:cNvPr id="2" name="Titel 1"/>
          <p:cNvSpPr>
            <a:spLocks noGrp="1"/>
          </p:cNvSpPr>
          <p:nvPr>
            <p:ph type="title"/>
          </p:nvPr>
        </p:nvSpPr>
        <p:spPr>
          <a:xfrm>
            <a:off x="6083301" y="1933575"/>
            <a:ext cx="4889500" cy="615553"/>
          </a:xfrm>
        </p:spPr>
        <p:txBody>
          <a:bodyPr wrap="square" lIns="0" tIns="0" rIns="0" bIns="0" anchor="t" anchorCtr="0">
            <a:spAutoFit/>
          </a:bodyPr>
          <a:lstStyle>
            <a:lvl1pPr algn="l">
              <a:defRPr sz="2000" b="1">
                <a:solidFill>
                  <a:schemeClr val="bg1"/>
                </a:solidFill>
              </a:defRPr>
            </a:lvl1pPr>
          </a:lstStyle>
          <a:p>
            <a:r>
              <a:rPr lang="en-US"/>
              <a:t>Click to edit Master title style</a:t>
            </a:r>
            <a:endParaRPr lang="de-DE" dirty="0"/>
          </a:p>
        </p:txBody>
      </p:sp>
      <p:sp>
        <p:nvSpPr>
          <p:cNvPr id="18" name="Textplatzhalter 17"/>
          <p:cNvSpPr>
            <a:spLocks noGrp="1"/>
          </p:cNvSpPr>
          <p:nvPr>
            <p:ph type="body" sz="quarter" idx="13"/>
          </p:nvPr>
        </p:nvSpPr>
        <p:spPr>
          <a:xfrm>
            <a:off x="228600" y="2440800"/>
            <a:ext cx="4809600" cy="784800"/>
          </a:xfrm>
          <a:solidFill>
            <a:schemeClr val="bg1"/>
          </a:solidFill>
        </p:spPr>
        <p:txBody>
          <a:bodyPr lIns="468000" tIns="72000" rIns="144000" bIns="72000" anchor="ctr" anchorCtr="0">
            <a:noAutofit/>
          </a:bodyPr>
          <a:lstStyle>
            <a:lvl1pPr>
              <a:defRPr sz="2200">
                <a:solidFill>
                  <a:srgbClr val="FFFFFF"/>
                </a:solidFill>
              </a:defRPr>
            </a:lvl1pPr>
          </a:lstStyle>
          <a:p>
            <a:pPr lvl="0"/>
            <a:r>
              <a:rPr lang="en-US"/>
              <a:t>Click to edit Master text styles</a:t>
            </a:r>
          </a:p>
        </p:txBody>
      </p:sp>
      <p:sp>
        <p:nvSpPr>
          <p:cNvPr id="11" name="Foliennummernplatzhalter 5"/>
          <p:cNvSpPr>
            <a:spLocks noGrp="1"/>
          </p:cNvSpPr>
          <p:nvPr>
            <p:ph type="sldNum" sz="quarter" idx="4"/>
          </p:nvPr>
        </p:nvSpPr>
        <p:spPr bwMode="gray">
          <a:xfrm>
            <a:off x="10878057" y="6689021"/>
            <a:ext cx="543418" cy="123111"/>
          </a:xfrm>
          <a:prstGeom prst="rect">
            <a:avLst/>
          </a:prstGeom>
        </p:spPr>
        <p:txBody>
          <a:bodyPr vert="horz" wrap="none" lIns="0" tIns="0" rIns="0" bIns="0" rtlCol="0" anchor="ctr">
            <a:spAutoFit/>
          </a:bodyPr>
          <a:lstStyle>
            <a:lvl1pPr algn="l">
              <a:defRPr sz="800" b="1">
                <a:solidFill>
                  <a:srgbClr val="FFFFFF"/>
                </a:solidFill>
              </a:defRPr>
            </a:lvl1pPr>
          </a:lstStyle>
          <a:p>
            <a:pPr algn="r"/>
            <a:r>
              <a:rPr lang="de-DE" dirty="0"/>
              <a:t>Page </a:t>
            </a:r>
            <a:fld id="{1B72D4EC-CA93-48D4-AB46-3D5446D4DA8D}" type="slidenum">
              <a:rPr lang="de-DE" smtClean="0"/>
              <a:pPr algn="r"/>
              <a:t>‹#›</a:t>
            </a:fld>
            <a:r>
              <a:rPr lang="de-DE" dirty="0"/>
              <a:t> |</a:t>
            </a:r>
          </a:p>
        </p:txBody>
      </p:sp>
      <p:sp>
        <p:nvSpPr>
          <p:cNvPr id="12" name="Datumsplatzhalter 3"/>
          <p:cNvSpPr>
            <a:spLocks noGrp="1"/>
          </p:cNvSpPr>
          <p:nvPr>
            <p:ph type="dt" sz="half" idx="2"/>
          </p:nvPr>
        </p:nvSpPr>
        <p:spPr>
          <a:xfrm>
            <a:off x="11457261" y="6689021"/>
            <a:ext cx="519373" cy="123111"/>
          </a:xfrm>
          <a:prstGeom prst="rect">
            <a:avLst/>
          </a:prstGeom>
        </p:spPr>
        <p:txBody>
          <a:bodyPr wrap="none" lIns="0" tIns="0" rIns="0" bIns="0">
            <a:spAutoFit/>
          </a:bodyPr>
          <a:lstStyle>
            <a:lvl1pPr>
              <a:defRPr lang="de-DE" sz="800" b="1" kern="1200" smtClean="0">
                <a:solidFill>
                  <a:srgbClr val="FFFFFF"/>
                </a:solidFill>
                <a:latin typeface="+mn-lt"/>
                <a:ea typeface="+mn-ea"/>
                <a:cs typeface="+mn-cs"/>
              </a:defRPr>
            </a:lvl1pPr>
          </a:lstStyle>
          <a:p>
            <a:fld id="{E51B4977-AE24-4E27-B9D1-DE89FEB040F9}" type="datetime6">
              <a:rPr lang="en-US" smtClean="0"/>
              <a:t>June 25</a:t>
            </a:fld>
            <a:endParaRPr lang="de-DE" dirty="0"/>
          </a:p>
        </p:txBody>
      </p:sp>
      <p:sp>
        <p:nvSpPr>
          <p:cNvPr id="13" name="Textplatzhalter 21"/>
          <p:cNvSpPr>
            <a:spLocks noGrp="1"/>
          </p:cNvSpPr>
          <p:nvPr>
            <p:ph type="body" sz="quarter" idx="14" hasCustomPrompt="1"/>
          </p:nvPr>
        </p:nvSpPr>
        <p:spPr>
          <a:xfrm>
            <a:off x="50400" y="4863693"/>
            <a:ext cx="123111" cy="1598194"/>
          </a:xfrm>
        </p:spPr>
        <p:txBody>
          <a:bodyPr vert="vert270" wrap="none" anchor="b" anchorCtr="0">
            <a:spAutoFit/>
          </a:bodyPr>
          <a:lstStyle>
            <a:lvl1pPr>
              <a:lnSpc>
                <a:spcPct val="100000"/>
              </a:lnSpc>
              <a:spcBef>
                <a:spcPts val="0"/>
              </a:spcBef>
              <a:buFontTx/>
              <a:buNone/>
              <a:defRPr sz="800" b="0">
                <a:solidFill>
                  <a:srgbClr val="FFFFFF"/>
                </a:solidFill>
              </a:defRPr>
            </a:lvl1pPr>
            <a:lvl2pPr marL="180975" indent="0">
              <a:buFontTx/>
              <a:buNone/>
              <a:defRPr/>
            </a:lvl2pPr>
            <a:lvl3pPr marL="361950" indent="0">
              <a:buFontTx/>
              <a:buNone/>
              <a:defRPr/>
            </a:lvl3pPr>
            <a:lvl4pPr marL="542925" indent="0">
              <a:buFontTx/>
              <a:buNone/>
              <a:defRPr/>
            </a:lvl4pPr>
            <a:lvl5pPr marL="714375" indent="0">
              <a:buFontTx/>
              <a:buNone/>
              <a:defRPr/>
            </a:lvl5pPr>
          </a:lstStyle>
          <a:p>
            <a:pPr lvl="0"/>
            <a:r>
              <a:rPr lang="en-US" dirty="0"/>
              <a:t>Click to add Slide Remark / Source</a:t>
            </a:r>
          </a:p>
        </p:txBody>
      </p:sp>
      <p:sp>
        <p:nvSpPr>
          <p:cNvPr id="14" name="Textplatzhalter 4"/>
          <p:cNvSpPr>
            <a:spLocks noGrp="1"/>
          </p:cNvSpPr>
          <p:nvPr>
            <p:ph type="body" sz="quarter" idx="15"/>
          </p:nvPr>
        </p:nvSpPr>
        <p:spPr>
          <a:xfrm>
            <a:off x="6084000" y="2714400"/>
            <a:ext cx="4899600" cy="3452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Fußzeilenplatzhalter 4"/>
          <p:cNvSpPr>
            <a:spLocks noGrp="1"/>
          </p:cNvSpPr>
          <p:nvPr>
            <p:ph type="ftr" sz="quarter" idx="3"/>
          </p:nvPr>
        </p:nvSpPr>
        <p:spPr bwMode="gray">
          <a:xfrm>
            <a:off x="2169894" y="6689021"/>
            <a:ext cx="3523649" cy="123111"/>
          </a:xfrm>
          <a:prstGeom prst="rect">
            <a:avLst/>
          </a:prstGeom>
        </p:spPr>
        <p:txBody>
          <a:bodyPr vert="horz" wrap="square" lIns="0" tIns="0" rIns="0" bIns="0" rtlCol="0" anchor="ctr">
            <a:spAutoFit/>
          </a:bodyPr>
          <a:lstStyle>
            <a:lvl1pPr algn="l">
              <a:defRPr sz="800" b="1">
                <a:solidFill>
                  <a:srgbClr val="FFFFFF"/>
                </a:solidFill>
              </a:defRPr>
            </a:lvl1pPr>
          </a:lstStyle>
          <a:p>
            <a:r>
              <a:rPr lang="en-US"/>
              <a:t>| info@oe-a.org</a:t>
            </a:r>
            <a:endParaRPr lang="en-GB" dirty="0"/>
          </a:p>
        </p:txBody>
      </p:sp>
    </p:spTree>
    <p:extLst>
      <p:ext uri="{BB962C8B-B14F-4D97-AF65-F5344CB8AC3E}">
        <p14:creationId xmlns:p14="http://schemas.microsoft.com/office/powerpoint/2010/main" val="2473623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ture, Text and Title_V2">
    <p:spTree>
      <p:nvGrpSpPr>
        <p:cNvPr id="1" name=""/>
        <p:cNvGrpSpPr/>
        <p:nvPr/>
      </p:nvGrpSpPr>
      <p:grpSpPr>
        <a:xfrm>
          <a:off x="0" y="0"/>
          <a:ext cx="0" cy="0"/>
          <a:chOff x="0" y="0"/>
          <a:chExt cx="0" cy="0"/>
        </a:xfrm>
      </p:grpSpPr>
      <p:sp>
        <p:nvSpPr>
          <p:cNvPr id="15" name="Bildplatzhalter 14"/>
          <p:cNvSpPr>
            <a:spLocks noGrp="1"/>
          </p:cNvSpPr>
          <p:nvPr>
            <p:ph type="pic" sz="quarter" idx="12"/>
          </p:nvPr>
        </p:nvSpPr>
        <p:spPr>
          <a:xfrm>
            <a:off x="228600" y="-1"/>
            <a:ext cx="4809600" cy="6630989"/>
          </a:xfrm>
          <a:solidFill>
            <a:srgbClr val="F2F2F2"/>
          </a:solidFill>
        </p:spPr>
        <p:txBody>
          <a:bodyPr vert="horz">
            <a:noAutofit/>
          </a:bodyPr>
          <a:lstStyle>
            <a:lvl1pPr algn="l">
              <a:defRPr b="0"/>
            </a:lvl1pPr>
          </a:lstStyle>
          <a:p>
            <a:r>
              <a:rPr lang="en-US"/>
              <a:t>Click icon to add picture</a:t>
            </a:r>
            <a:endParaRPr lang="en-GB" dirty="0"/>
          </a:p>
        </p:txBody>
      </p:sp>
      <p:sp>
        <p:nvSpPr>
          <p:cNvPr id="2" name="Titel 1"/>
          <p:cNvSpPr>
            <a:spLocks noGrp="1"/>
          </p:cNvSpPr>
          <p:nvPr>
            <p:ph type="title"/>
          </p:nvPr>
        </p:nvSpPr>
        <p:spPr>
          <a:xfrm>
            <a:off x="6083301" y="1933575"/>
            <a:ext cx="4889500" cy="615553"/>
          </a:xfrm>
        </p:spPr>
        <p:txBody>
          <a:bodyPr wrap="square" lIns="0" tIns="0" rIns="0" bIns="0" anchor="t" anchorCtr="0">
            <a:spAutoFit/>
          </a:bodyPr>
          <a:lstStyle>
            <a:lvl1pPr algn="l">
              <a:defRPr sz="2000" b="1">
                <a:solidFill>
                  <a:schemeClr val="bg1"/>
                </a:solidFill>
              </a:defRPr>
            </a:lvl1pPr>
          </a:lstStyle>
          <a:p>
            <a:r>
              <a:rPr lang="en-US"/>
              <a:t>Click to edit Master title style</a:t>
            </a:r>
            <a:endParaRPr lang="de-DE" dirty="0"/>
          </a:p>
        </p:txBody>
      </p:sp>
      <p:sp>
        <p:nvSpPr>
          <p:cNvPr id="18" name="Textplatzhalter 17"/>
          <p:cNvSpPr>
            <a:spLocks noGrp="1"/>
          </p:cNvSpPr>
          <p:nvPr>
            <p:ph type="body" sz="quarter" idx="13"/>
          </p:nvPr>
        </p:nvSpPr>
        <p:spPr>
          <a:xfrm>
            <a:off x="228600" y="1069200"/>
            <a:ext cx="4809600" cy="784800"/>
          </a:xfrm>
          <a:solidFill>
            <a:schemeClr val="bg1"/>
          </a:solidFill>
        </p:spPr>
        <p:txBody>
          <a:bodyPr lIns="468000" tIns="72000" rIns="144000" bIns="72000" anchor="ctr" anchorCtr="0">
            <a:noAutofit/>
          </a:bodyPr>
          <a:lstStyle>
            <a:lvl1pPr>
              <a:defRPr sz="2200">
                <a:solidFill>
                  <a:srgbClr val="FFFFFF"/>
                </a:solidFill>
              </a:defRPr>
            </a:lvl1pPr>
          </a:lstStyle>
          <a:p>
            <a:pPr lvl="0"/>
            <a:r>
              <a:rPr lang="en-US"/>
              <a:t>Click to edit Master text styles</a:t>
            </a:r>
          </a:p>
        </p:txBody>
      </p:sp>
      <p:sp>
        <p:nvSpPr>
          <p:cNvPr id="11" name="Foliennummernplatzhalter 5"/>
          <p:cNvSpPr>
            <a:spLocks noGrp="1"/>
          </p:cNvSpPr>
          <p:nvPr>
            <p:ph type="sldNum" sz="quarter" idx="4"/>
          </p:nvPr>
        </p:nvSpPr>
        <p:spPr bwMode="gray">
          <a:xfrm>
            <a:off x="10878057" y="6689021"/>
            <a:ext cx="543418" cy="123111"/>
          </a:xfrm>
          <a:prstGeom prst="rect">
            <a:avLst/>
          </a:prstGeom>
        </p:spPr>
        <p:txBody>
          <a:bodyPr vert="horz" wrap="none" lIns="0" tIns="0" rIns="0" bIns="0" rtlCol="0" anchor="ctr">
            <a:spAutoFit/>
          </a:bodyPr>
          <a:lstStyle>
            <a:lvl1pPr algn="l">
              <a:defRPr sz="800" b="1">
                <a:solidFill>
                  <a:srgbClr val="FFFFFF"/>
                </a:solidFill>
              </a:defRPr>
            </a:lvl1pPr>
          </a:lstStyle>
          <a:p>
            <a:pPr algn="r"/>
            <a:r>
              <a:rPr lang="de-DE" dirty="0"/>
              <a:t>Page </a:t>
            </a:r>
            <a:fld id="{1B72D4EC-CA93-48D4-AB46-3D5446D4DA8D}" type="slidenum">
              <a:rPr lang="de-DE" smtClean="0"/>
              <a:pPr algn="r"/>
              <a:t>‹#›</a:t>
            </a:fld>
            <a:r>
              <a:rPr lang="de-DE" dirty="0"/>
              <a:t> |</a:t>
            </a:r>
          </a:p>
        </p:txBody>
      </p:sp>
      <p:sp>
        <p:nvSpPr>
          <p:cNvPr id="12" name="Datumsplatzhalter 3"/>
          <p:cNvSpPr>
            <a:spLocks noGrp="1"/>
          </p:cNvSpPr>
          <p:nvPr>
            <p:ph type="dt" sz="half" idx="2"/>
          </p:nvPr>
        </p:nvSpPr>
        <p:spPr>
          <a:xfrm>
            <a:off x="11457261" y="6689021"/>
            <a:ext cx="519373" cy="123111"/>
          </a:xfrm>
          <a:prstGeom prst="rect">
            <a:avLst/>
          </a:prstGeom>
        </p:spPr>
        <p:txBody>
          <a:bodyPr wrap="none" lIns="0" tIns="0" rIns="0" bIns="0">
            <a:spAutoFit/>
          </a:bodyPr>
          <a:lstStyle>
            <a:lvl1pPr>
              <a:defRPr lang="de-DE" sz="800" b="1" kern="1200" smtClean="0">
                <a:solidFill>
                  <a:srgbClr val="FFFFFF"/>
                </a:solidFill>
                <a:latin typeface="+mn-lt"/>
                <a:ea typeface="+mn-ea"/>
                <a:cs typeface="+mn-cs"/>
              </a:defRPr>
            </a:lvl1pPr>
          </a:lstStyle>
          <a:p>
            <a:fld id="{5E4288F7-17D4-4DC9-B3B8-B9C9084F2FBB}" type="datetime6">
              <a:rPr lang="en-US" smtClean="0"/>
              <a:t>June 25</a:t>
            </a:fld>
            <a:endParaRPr lang="de-DE" dirty="0"/>
          </a:p>
        </p:txBody>
      </p:sp>
      <p:sp>
        <p:nvSpPr>
          <p:cNvPr id="13" name="Textplatzhalter 21"/>
          <p:cNvSpPr>
            <a:spLocks noGrp="1"/>
          </p:cNvSpPr>
          <p:nvPr>
            <p:ph type="body" sz="quarter" idx="14" hasCustomPrompt="1"/>
          </p:nvPr>
        </p:nvSpPr>
        <p:spPr>
          <a:xfrm>
            <a:off x="50400" y="4863693"/>
            <a:ext cx="123111" cy="1598194"/>
          </a:xfrm>
        </p:spPr>
        <p:txBody>
          <a:bodyPr vert="vert270" wrap="none" anchor="b" anchorCtr="0">
            <a:spAutoFit/>
          </a:bodyPr>
          <a:lstStyle>
            <a:lvl1pPr>
              <a:lnSpc>
                <a:spcPct val="100000"/>
              </a:lnSpc>
              <a:spcBef>
                <a:spcPts val="0"/>
              </a:spcBef>
              <a:buFontTx/>
              <a:buNone/>
              <a:defRPr sz="800" b="0">
                <a:solidFill>
                  <a:srgbClr val="FFFFFF"/>
                </a:solidFill>
              </a:defRPr>
            </a:lvl1pPr>
            <a:lvl2pPr marL="180975" indent="0">
              <a:buFontTx/>
              <a:buNone/>
              <a:defRPr/>
            </a:lvl2pPr>
            <a:lvl3pPr marL="361950" indent="0">
              <a:buFontTx/>
              <a:buNone/>
              <a:defRPr/>
            </a:lvl3pPr>
            <a:lvl4pPr marL="542925" indent="0">
              <a:buFontTx/>
              <a:buNone/>
              <a:defRPr/>
            </a:lvl4pPr>
            <a:lvl5pPr marL="714375" indent="0">
              <a:buFontTx/>
              <a:buNone/>
              <a:defRPr/>
            </a:lvl5pPr>
          </a:lstStyle>
          <a:p>
            <a:pPr lvl="0"/>
            <a:r>
              <a:rPr lang="en-US" dirty="0"/>
              <a:t>Click to add Slide Remark / Source</a:t>
            </a:r>
          </a:p>
        </p:txBody>
      </p:sp>
      <p:sp>
        <p:nvSpPr>
          <p:cNvPr id="14" name="Textplatzhalter 4"/>
          <p:cNvSpPr>
            <a:spLocks noGrp="1"/>
          </p:cNvSpPr>
          <p:nvPr>
            <p:ph type="body" sz="quarter" idx="15"/>
          </p:nvPr>
        </p:nvSpPr>
        <p:spPr>
          <a:xfrm>
            <a:off x="6084000" y="2714400"/>
            <a:ext cx="4899600" cy="3452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Fußzeilenplatzhalter 4"/>
          <p:cNvSpPr>
            <a:spLocks noGrp="1"/>
          </p:cNvSpPr>
          <p:nvPr>
            <p:ph type="ftr" sz="quarter" idx="3"/>
          </p:nvPr>
        </p:nvSpPr>
        <p:spPr bwMode="gray">
          <a:xfrm>
            <a:off x="2169894" y="6689021"/>
            <a:ext cx="3523649" cy="123111"/>
          </a:xfrm>
          <a:prstGeom prst="rect">
            <a:avLst/>
          </a:prstGeom>
        </p:spPr>
        <p:txBody>
          <a:bodyPr vert="horz" wrap="square" lIns="0" tIns="0" rIns="0" bIns="0" rtlCol="0" anchor="ctr">
            <a:spAutoFit/>
          </a:bodyPr>
          <a:lstStyle>
            <a:lvl1pPr algn="l">
              <a:defRPr sz="800" b="1">
                <a:solidFill>
                  <a:srgbClr val="FFFFFF"/>
                </a:solidFill>
              </a:defRPr>
            </a:lvl1pPr>
          </a:lstStyle>
          <a:p>
            <a:r>
              <a:rPr lang="en-US"/>
              <a:t>| info@oe-a.org</a:t>
            </a:r>
            <a:endParaRPr lang="en-GB" dirty="0"/>
          </a:p>
        </p:txBody>
      </p:sp>
    </p:spTree>
    <p:extLst>
      <p:ext uri="{BB962C8B-B14F-4D97-AF65-F5344CB8AC3E}">
        <p14:creationId xmlns:p14="http://schemas.microsoft.com/office/powerpoint/2010/main" val="24615037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Text and Title_V3">
    <p:spTree>
      <p:nvGrpSpPr>
        <p:cNvPr id="1" name=""/>
        <p:cNvGrpSpPr/>
        <p:nvPr/>
      </p:nvGrpSpPr>
      <p:grpSpPr>
        <a:xfrm>
          <a:off x="0" y="0"/>
          <a:ext cx="0" cy="0"/>
          <a:chOff x="0" y="0"/>
          <a:chExt cx="0" cy="0"/>
        </a:xfrm>
      </p:grpSpPr>
      <p:sp>
        <p:nvSpPr>
          <p:cNvPr id="15" name="Bildplatzhalter 14"/>
          <p:cNvSpPr>
            <a:spLocks noGrp="1"/>
          </p:cNvSpPr>
          <p:nvPr>
            <p:ph type="pic" sz="quarter" idx="12"/>
          </p:nvPr>
        </p:nvSpPr>
        <p:spPr>
          <a:xfrm>
            <a:off x="228600" y="-1"/>
            <a:ext cx="4809600" cy="6630989"/>
          </a:xfrm>
          <a:solidFill>
            <a:srgbClr val="F2F2F2"/>
          </a:solidFill>
        </p:spPr>
        <p:txBody>
          <a:bodyPr vert="horz">
            <a:noAutofit/>
          </a:bodyPr>
          <a:lstStyle>
            <a:lvl1pPr algn="l">
              <a:defRPr b="0"/>
            </a:lvl1pPr>
          </a:lstStyle>
          <a:p>
            <a:r>
              <a:rPr lang="en-US"/>
              <a:t>Click icon to add picture</a:t>
            </a:r>
            <a:endParaRPr lang="en-GB" dirty="0"/>
          </a:p>
        </p:txBody>
      </p:sp>
      <p:sp>
        <p:nvSpPr>
          <p:cNvPr id="2" name="Titel 1"/>
          <p:cNvSpPr>
            <a:spLocks noGrp="1"/>
          </p:cNvSpPr>
          <p:nvPr>
            <p:ph type="title"/>
          </p:nvPr>
        </p:nvSpPr>
        <p:spPr>
          <a:xfrm>
            <a:off x="6083301" y="1933575"/>
            <a:ext cx="4889500" cy="615553"/>
          </a:xfrm>
        </p:spPr>
        <p:txBody>
          <a:bodyPr wrap="square" lIns="0" tIns="0" rIns="0" bIns="0" anchor="t" anchorCtr="0">
            <a:spAutoFit/>
          </a:bodyPr>
          <a:lstStyle>
            <a:lvl1pPr algn="l">
              <a:defRPr sz="2000" b="1">
                <a:solidFill>
                  <a:schemeClr val="bg1"/>
                </a:solidFill>
              </a:defRPr>
            </a:lvl1pPr>
          </a:lstStyle>
          <a:p>
            <a:r>
              <a:rPr lang="en-US"/>
              <a:t>Click to edit Master title style</a:t>
            </a:r>
            <a:endParaRPr lang="de-DE" dirty="0"/>
          </a:p>
        </p:txBody>
      </p:sp>
      <p:sp>
        <p:nvSpPr>
          <p:cNvPr id="18" name="Textplatzhalter 17"/>
          <p:cNvSpPr>
            <a:spLocks noGrp="1"/>
          </p:cNvSpPr>
          <p:nvPr>
            <p:ph type="body" sz="quarter" idx="13"/>
          </p:nvPr>
        </p:nvSpPr>
        <p:spPr>
          <a:xfrm>
            <a:off x="228600" y="4957200"/>
            <a:ext cx="4809600" cy="784800"/>
          </a:xfrm>
          <a:solidFill>
            <a:schemeClr val="bg1"/>
          </a:solidFill>
        </p:spPr>
        <p:txBody>
          <a:bodyPr lIns="468000" tIns="72000" rIns="144000" bIns="72000" anchor="ctr" anchorCtr="0">
            <a:noAutofit/>
          </a:bodyPr>
          <a:lstStyle>
            <a:lvl1pPr>
              <a:defRPr sz="2200">
                <a:solidFill>
                  <a:srgbClr val="FFFFFF"/>
                </a:solidFill>
              </a:defRPr>
            </a:lvl1pPr>
          </a:lstStyle>
          <a:p>
            <a:pPr lvl="0"/>
            <a:r>
              <a:rPr lang="en-US"/>
              <a:t>Click to edit Master text styles</a:t>
            </a:r>
          </a:p>
        </p:txBody>
      </p:sp>
      <p:sp>
        <p:nvSpPr>
          <p:cNvPr id="11" name="Foliennummernplatzhalter 5"/>
          <p:cNvSpPr>
            <a:spLocks noGrp="1"/>
          </p:cNvSpPr>
          <p:nvPr>
            <p:ph type="sldNum" sz="quarter" idx="4"/>
          </p:nvPr>
        </p:nvSpPr>
        <p:spPr bwMode="gray">
          <a:xfrm>
            <a:off x="10878057" y="6689021"/>
            <a:ext cx="543418" cy="123111"/>
          </a:xfrm>
          <a:prstGeom prst="rect">
            <a:avLst/>
          </a:prstGeom>
        </p:spPr>
        <p:txBody>
          <a:bodyPr vert="horz" wrap="none" lIns="0" tIns="0" rIns="0" bIns="0" rtlCol="0" anchor="ctr">
            <a:spAutoFit/>
          </a:bodyPr>
          <a:lstStyle>
            <a:lvl1pPr algn="l">
              <a:defRPr sz="800" b="1">
                <a:solidFill>
                  <a:srgbClr val="FFFFFF"/>
                </a:solidFill>
              </a:defRPr>
            </a:lvl1pPr>
          </a:lstStyle>
          <a:p>
            <a:pPr algn="r"/>
            <a:r>
              <a:rPr lang="de-DE" dirty="0"/>
              <a:t>Page </a:t>
            </a:r>
            <a:fld id="{1B72D4EC-CA93-48D4-AB46-3D5446D4DA8D}" type="slidenum">
              <a:rPr lang="de-DE" smtClean="0"/>
              <a:pPr algn="r"/>
              <a:t>‹#›</a:t>
            </a:fld>
            <a:r>
              <a:rPr lang="de-DE" dirty="0"/>
              <a:t> |</a:t>
            </a:r>
          </a:p>
        </p:txBody>
      </p:sp>
      <p:sp>
        <p:nvSpPr>
          <p:cNvPr id="12" name="Datumsplatzhalter 3"/>
          <p:cNvSpPr>
            <a:spLocks noGrp="1"/>
          </p:cNvSpPr>
          <p:nvPr>
            <p:ph type="dt" sz="half" idx="2"/>
          </p:nvPr>
        </p:nvSpPr>
        <p:spPr>
          <a:xfrm>
            <a:off x="11457261" y="6689021"/>
            <a:ext cx="519373" cy="123111"/>
          </a:xfrm>
          <a:prstGeom prst="rect">
            <a:avLst/>
          </a:prstGeom>
        </p:spPr>
        <p:txBody>
          <a:bodyPr wrap="none" lIns="0" tIns="0" rIns="0" bIns="0">
            <a:spAutoFit/>
          </a:bodyPr>
          <a:lstStyle>
            <a:lvl1pPr>
              <a:defRPr lang="de-DE" sz="800" b="1" kern="1200" smtClean="0">
                <a:solidFill>
                  <a:srgbClr val="FFFFFF"/>
                </a:solidFill>
                <a:latin typeface="+mn-lt"/>
                <a:ea typeface="+mn-ea"/>
                <a:cs typeface="+mn-cs"/>
              </a:defRPr>
            </a:lvl1pPr>
          </a:lstStyle>
          <a:p>
            <a:fld id="{AEBDA1CE-289A-47B4-AA7C-9ABD2643961C}" type="datetime6">
              <a:rPr lang="en-US" smtClean="0"/>
              <a:t>June 25</a:t>
            </a:fld>
            <a:endParaRPr lang="de-DE" dirty="0"/>
          </a:p>
        </p:txBody>
      </p:sp>
      <p:sp>
        <p:nvSpPr>
          <p:cNvPr id="13" name="Textplatzhalter 21"/>
          <p:cNvSpPr>
            <a:spLocks noGrp="1"/>
          </p:cNvSpPr>
          <p:nvPr>
            <p:ph type="body" sz="quarter" idx="14" hasCustomPrompt="1"/>
          </p:nvPr>
        </p:nvSpPr>
        <p:spPr>
          <a:xfrm>
            <a:off x="50400" y="4863693"/>
            <a:ext cx="123111" cy="1598194"/>
          </a:xfrm>
        </p:spPr>
        <p:txBody>
          <a:bodyPr vert="vert270" wrap="none" anchor="b" anchorCtr="0">
            <a:spAutoFit/>
          </a:bodyPr>
          <a:lstStyle>
            <a:lvl1pPr>
              <a:lnSpc>
                <a:spcPct val="100000"/>
              </a:lnSpc>
              <a:spcBef>
                <a:spcPts val="0"/>
              </a:spcBef>
              <a:buFontTx/>
              <a:buNone/>
              <a:defRPr sz="800" b="0">
                <a:solidFill>
                  <a:srgbClr val="FFFFFF"/>
                </a:solidFill>
              </a:defRPr>
            </a:lvl1pPr>
            <a:lvl2pPr marL="180975" indent="0">
              <a:buFontTx/>
              <a:buNone/>
              <a:defRPr/>
            </a:lvl2pPr>
            <a:lvl3pPr marL="361950" indent="0">
              <a:buFontTx/>
              <a:buNone/>
              <a:defRPr/>
            </a:lvl3pPr>
            <a:lvl4pPr marL="542925" indent="0">
              <a:buFontTx/>
              <a:buNone/>
              <a:defRPr/>
            </a:lvl4pPr>
            <a:lvl5pPr marL="714375" indent="0">
              <a:buFontTx/>
              <a:buNone/>
              <a:defRPr/>
            </a:lvl5pPr>
          </a:lstStyle>
          <a:p>
            <a:pPr lvl="0"/>
            <a:r>
              <a:rPr lang="en-US" dirty="0"/>
              <a:t>Click to add Slide Remark / Source</a:t>
            </a:r>
          </a:p>
        </p:txBody>
      </p:sp>
      <p:sp>
        <p:nvSpPr>
          <p:cNvPr id="14" name="Textplatzhalter 4"/>
          <p:cNvSpPr>
            <a:spLocks noGrp="1"/>
          </p:cNvSpPr>
          <p:nvPr>
            <p:ph type="body" sz="quarter" idx="15"/>
          </p:nvPr>
        </p:nvSpPr>
        <p:spPr>
          <a:xfrm>
            <a:off x="6084000" y="2714400"/>
            <a:ext cx="4899600" cy="3452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Fußzeilenplatzhalter 4"/>
          <p:cNvSpPr>
            <a:spLocks noGrp="1"/>
          </p:cNvSpPr>
          <p:nvPr>
            <p:ph type="ftr" sz="quarter" idx="3"/>
          </p:nvPr>
        </p:nvSpPr>
        <p:spPr bwMode="gray">
          <a:xfrm>
            <a:off x="2169894" y="6689021"/>
            <a:ext cx="3523649" cy="123111"/>
          </a:xfrm>
          <a:prstGeom prst="rect">
            <a:avLst/>
          </a:prstGeom>
        </p:spPr>
        <p:txBody>
          <a:bodyPr vert="horz" wrap="square" lIns="0" tIns="0" rIns="0" bIns="0" rtlCol="0" anchor="ctr">
            <a:spAutoFit/>
          </a:bodyPr>
          <a:lstStyle>
            <a:lvl1pPr algn="l">
              <a:defRPr sz="800" b="1">
                <a:solidFill>
                  <a:srgbClr val="FFFFFF"/>
                </a:solidFill>
              </a:defRPr>
            </a:lvl1pPr>
          </a:lstStyle>
          <a:p>
            <a:r>
              <a:rPr lang="en-US"/>
              <a:t>| info@oe-a.org</a:t>
            </a:r>
            <a:endParaRPr lang="en-GB" dirty="0"/>
          </a:p>
        </p:txBody>
      </p:sp>
    </p:spTree>
    <p:extLst>
      <p:ext uri="{BB962C8B-B14F-4D97-AF65-F5344CB8AC3E}">
        <p14:creationId xmlns:p14="http://schemas.microsoft.com/office/powerpoint/2010/main" val="1712690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and Text">
    <p:spTree>
      <p:nvGrpSpPr>
        <p:cNvPr id="1" name=""/>
        <p:cNvGrpSpPr/>
        <p:nvPr/>
      </p:nvGrpSpPr>
      <p:grpSpPr>
        <a:xfrm>
          <a:off x="0" y="0"/>
          <a:ext cx="0" cy="0"/>
          <a:chOff x="0" y="0"/>
          <a:chExt cx="0" cy="0"/>
        </a:xfrm>
      </p:grpSpPr>
      <p:sp>
        <p:nvSpPr>
          <p:cNvPr id="15" name="Bildplatzhalter 14"/>
          <p:cNvSpPr>
            <a:spLocks noGrp="1"/>
          </p:cNvSpPr>
          <p:nvPr>
            <p:ph type="pic" sz="quarter" idx="12"/>
          </p:nvPr>
        </p:nvSpPr>
        <p:spPr>
          <a:xfrm>
            <a:off x="228600" y="-1"/>
            <a:ext cx="4809600" cy="6630989"/>
          </a:xfrm>
          <a:solidFill>
            <a:srgbClr val="F2F2F2"/>
          </a:solidFill>
        </p:spPr>
        <p:txBody>
          <a:bodyPr vert="horz">
            <a:noAutofit/>
          </a:bodyPr>
          <a:lstStyle>
            <a:lvl1pPr algn="l">
              <a:defRPr b="0"/>
            </a:lvl1pPr>
          </a:lstStyle>
          <a:p>
            <a:r>
              <a:rPr lang="en-US"/>
              <a:t>Click icon to add picture</a:t>
            </a:r>
            <a:endParaRPr lang="en-GB" dirty="0"/>
          </a:p>
        </p:txBody>
      </p:sp>
      <p:sp>
        <p:nvSpPr>
          <p:cNvPr id="18" name="Textplatzhalter 17"/>
          <p:cNvSpPr>
            <a:spLocks noGrp="1"/>
          </p:cNvSpPr>
          <p:nvPr>
            <p:ph type="body" sz="quarter" idx="13"/>
          </p:nvPr>
        </p:nvSpPr>
        <p:spPr>
          <a:xfrm>
            <a:off x="228600" y="2440800"/>
            <a:ext cx="4809600" cy="784800"/>
          </a:xfrm>
          <a:solidFill>
            <a:schemeClr val="bg1"/>
          </a:solidFill>
        </p:spPr>
        <p:txBody>
          <a:bodyPr lIns="468000" tIns="72000" rIns="144000" bIns="72000" anchor="ctr" anchorCtr="0">
            <a:noAutofit/>
          </a:bodyPr>
          <a:lstStyle>
            <a:lvl1pPr>
              <a:defRPr sz="2200">
                <a:solidFill>
                  <a:srgbClr val="FFFFFF"/>
                </a:solidFill>
              </a:defRPr>
            </a:lvl1pPr>
          </a:lstStyle>
          <a:p>
            <a:pPr lvl="0"/>
            <a:r>
              <a:rPr lang="en-US"/>
              <a:t>Click to edit Master text styles</a:t>
            </a:r>
          </a:p>
        </p:txBody>
      </p:sp>
      <p:sp>
        <p:nvSpPr>
          <p:cNvPr id="9" name="Foliennummernplatzhalter 5"/>
          <p:cNvSpPr>
            <a:spLocks noGrp="1"/>
          </p:cNvSpPr>
          <p:nvPr>
            <p:ph type="sldNum" sz="quarter" idx="4"/>
          </p:nvPr>
        </p:nvSpPr>
        <p:spPr bwMode="gray">
          <a:xfrm>
            <a:off x="10878057" y="6689021"/>
            <a:ext cx="543418" cy="123111"/>
          </a:xfrm>
          <a:prstGeom prst="rect">
            <a:avLst/>
          </a:prstGeom>
        </p:spPr>
        <p:txBody>
          <a:bodyPr vert="horz" wrap="none" lIns="0" tIns="0" rIns="0" bIns="0" rtlCol="0" anchor="ctr">
            <a:spAutoFit/>
          </a:bodyPr>
          <a:lstStyle>
            <a:lvl1pPr algn="l">
              <a:defRPr sz="800" b="1">
                <a:solidFill>
                  <a:srgbClr val="FFFFFF"/>
                </a:solidFill>
              </a:defRPr>
            </a:lvl1pPr>
          </a:lstStyle>
          <a:p>
            <a:pPr algn="r"/>
            <a:r>
              <a:rPr lang="de-DE" dirty="0"/>
              <a:t>Page </a:t>
            </a:r>
            <a:fld id="{1B72D4EC-CA93-48D4-AB46-3D5446D4DA8D}" type="slidenum">
              <a:rPr lang="de-DE" smtClean="0"/>
              <a:pPr algn="r"/>
              <a:t>‹#›</a:t>
            </a:fld>
            <a:r>
              <a:rPr lang="de-DE" dirty="0"/>
              <a:t> |</a:t>
            </a:r>
          </a:p>
        </p:txBody>
      </p:sp>
      <p:sp>
        <p:nvSpPr>
          <p:cNvPr id="11" name="Datumsplatzhalter 3"/>
          <p:cNvSpPr>
            <a:spLocks noGrp="1"/>
          </p:cNvSpPr>
          <p:nvPr>
            <p:ph type="dt" sz="half" idx="2"/>
          </p:nvPr>
        </p:nvSpPr>
        <p:spPr>
          <a:xfrm>
            <a:off x="11457261" y="6689021"/>
            <a:ext cx="519373" cy="123111"/>
          </a:xfrm>
          <a:prstGeom prst="rect">
            <a:avLst/>
          </a:prstGeom>
        </p:spPr>
        <p:txBody>
          <a:bodyPr wrap="none" lIns="0" tIns="0" rIns="0" bIns="0">
            <a:spAutoFit/>
          </a:bodyPr>
          <a:lstStyle>
            <a:lvl1pPr>
              <a:defRPr lang="de-DE" sz="800" b="1" kern="1200" smtClean="0">
                <a:solidFill>
                  <a:srgbClr val="FFFFFF"/>
                </a:solidFill>
                <a:latin typeface="+mn-lt"/>
                <a:ea typeface="+mn-ea"/>
                <a:cs typeface="+mn-cs"/>
              </a:defRPr>
            </a:lvl1pPr>
          </a:lstStyle>
          <a:p>
            <a:fld id="{7058696F-791C-45F8-B43D-250D39FC705D}" type="datetime6">
              <a:rPr lang="en-US" smtClean="0"/>
              <a:t>June 25</a:t>
            </a:fld>
            <a:endParaRPr lang="de-DE" dirty="0"/>
          </a:p>
        </p:txBody>
      </p:sp>
      <p:sp>
        <p:nvSpPr>
          <p:cNvPr id="12" name="Textplatzhalter 21"/>
          <p:cNvSpPr>
            <a:spLocks noGrp="1"/>
          </p:cNvSpPr>
          <p:nvPr>
            <p:ph type="body" sz="quarter" idx="14" hasCustomPrompt="1"/>
          </p:nvPr>
        </p:nvSpPr>
        <p:spPr>
          <a:xfrm>
            <a:off x="50400" y="4863693"/>
            <a:ext cx="123111" cy="1598194"/>
          </a:xfrm>
        </p:spPr>
        <p:txBody>
          <a:bodyPr vert="vert270" wrap="none" anchor="b" anchorCtr="0">
            <a:spAutoFit/>
          </a:bodyPr>
          <a:lstStyle>
            <a:lvl1pPr>
              <a:lnSpc>
                <a:spcPct val="100000"/>
              </a:lnSpc>
              <a:spcBef>
                <a:spcPts val="0"/>
              </a:spcBef>
              <a:buFontTx/>
              <a:buNone/>
              <a:defRPr sz="800" b="0">
                <a:solidFill>
                  <a:srgbClr val="FFFFFF"/>
                </a:solidFill>
              </a:defRPr>
            </a:lvl1pPr>
            <a:lvl2pPr marL="180975" indent="0">
              <a:buFontTx/>
              <a:buNone/>
              <a:defRPr/>
            </a:lvl2pPr>
            <a:lvl3pPr marL="361950" indent="0">
              <a:buFontTx/>
              <a:buNone/>
              <a:defRPr/>
            </a:lvl3pPr>
            <a:lvl4pPr marL="542925" indent="0">
              <a:buFontTx/>
              <a:buNone/>
              <a:defRPr/>
            </a:lvl4pPr>
            <a:lvl5pPr marL="714375" indent="0">
              <a:buFontTx/>
              <a:buNone/>
              <a:defRPr/>
            </a:lvl5pPr>
          </a:lstStyle>
          <a:p>
            <a:pPr lvl="0"/>
            <a:r>
              <a:rPr lang="en-US" dirty="0"/>
              <a:t>Click to add Slide Remark / Source</a:t>
            </a:r>
          </a:p>
        </p:txBody>
      </p:sp>
      <p:sp>
        <p:nvSpPr>
          <p:cNvPr id="4" name="Textplatzhalter 3"/>
          <p:cNvSpPr>
            <a:spLocks noGrp="1"/>
          </p:cNvSpPr>
          <p:nvPr>
            <p:ph type="body" sz="quarter" idx="15"/>
          </p:nvPr>
        </p:nvSpPr>
        <p:spPr>
          <a:xfrm>
            <a:off x="6084000" y="1933200"/>
            <a:ext cx="4899600" cy="4233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ußzeilenplatzhalter 4"/>
          <p:cNvSpPr>
            <a:spLocks noGrp="1"/>
          </p:cNvSpPr>
          <p:nvPr>
            <p:ph type="ftr" sz="quarter" idx="3"/>
          </p:nvPr>
        </p:nvSpPr>
        <p:spPr bwMode="gray">
          <a:xfrm>
            <a:off x="2169894" y="6689021"/>
            <a:ext cx="3523649" cy="123111"/>
          </a:xfrm>
          <a:prstGeom prst="rect">
            <a:avLst/>
          </a:prstGeom>
        </p:spPr>
        <p:txBody>
          <a:bodyPr vert="horz" wrap="square" lIns="0" tIns="0" rIns="0" bIns="0" rtlCol="0" anchor="ctr">
            <a:spAutoFit/>
          </a:bodyPr>
          <a:lstStyle>
            <a:lvl1pPr algn="l">
              <a:defRPr sz="800" b="1">
                <a:solidFill>
                  <a:srgbClr val="FFFFFF"/>
                </a:solidFill>
              </a:defRPr>
            </a:lvl1pPr>
          </a:lstStyle>
          <a:p>
            <a:r>
              <a:rPr lang="en-US"/>
              <a:t>| info@oe-a.org</a:t>
            </a:r>
            <a:endParaRPr lang="en-GB" dirty="0"/>
          </a:p>
        </p:txBody>
      </p:sp>
    </p:spTree>
    <p:extLst>
      <p:ext uri="{BB962C8B-B14F-4D97-AF65-F5344CB8AC3E}">
        <p14:creationId xmlns:p14="http://schemas.microsoft.com/office/powerpoint/2010/main" val="1065976518"/>
      </p:ext>
    </p:extLst>
  </p:cSld>
  <p:clrMapOvr>
    <a:masterClrMapping/>
  </p:clrMapOvr>
</p:sldLayout>
</file>

<file path=ppt/slideMasters/_rels/slideMaster1.xml.rels><?xml version="1.0" encoding="UTF-8" ?><Relationships xmlns="http://schemas.openxmlformats.org/package/2006/relationships"><Relationship Target="../slideLayouts/slideLayout8.xml" Type="http://schemas.openxmlformats.org/officeDocument/2006/relationships/slideLayout" Id="rId8"></Relationship><Relationship Target="../slideLayouts/slideLayout13.xml" Type="http://schemas.openxmlformats.org/officeDocument/2006/relationships/slideLayout" Id="rId13"></Relationship><Relationship Target="../slideLayouts/slideLayout18.xml" Type="http://schemas.openxmlformats.org/officeDocument/2006/relationships/slideLayout" Id="rId18"></Relationship><Relationship Target="../theme/theme1.xml" Type="http://schemas.openxmlformats.org/officeDocument/2006/relationships/theme" Id="rId26"></Relationship><Relationship Target="../slideLayouts/slideLayout3.xml" Type="http://schemas.openxmlformats.org/officeDocument/2006/relationships/slideLayout" Id="rId3"></Relationship><Relationship Target="../slideLayouts/slideLayout21.xml" Type="http://schemas.openxmlformats.org/officeDocument/2006/relationships/slideLayout" Id="rId21"></Relationship><Relationship Target="../slideLayouts/slideLayout7.xml" Type="http://schemas.openxmlformats.org/officeDocument/2006/relationships/slideLayout" Id="rId7"></Relationship><Relationship Target="../slideLayouts/slideLayout12.xml" Type="http://schemas.openxmlformats.org/officeDocument/2006/relationships/slideLayout" Id="rId12"></Relationship><Relationship Target="../slideLayouts/slideLayout17.xml" Type="http://schemas.openxmlformats.org/officeDocument/2006/relationships/slideLayout" Id="rId17"></Relationship><Relationship Target="../slideLayouts/slideLayout25.xml" Type="http://schemas.openxmlformats.org/officeDocument/2006/relationships/slideLayout" Id="rId25"></Relationship><Relationship Target="../slideLayouts/slideLayout2.xml" Type="http://schemas.openxmlformats.org/officeDocument/2006/relationships/slideLayout" Id="rId2"></Relationship><Relationship Target="../slideLayouts/slideLayout16.xml" Type="http://schemas.openxmlformats.org/officeDocument/2006/relationships/slideLayout" Id="rId16"></Relationship><Relationship Target="../slideLayouts/slideLayout20.xml" Type="http://schemas.openxmlformats.org/officeDocument/2006/relationships/slideLayout" Id="rId20"></Relationship><Relationship Target="../slideLayouts/slideLayout1.xml" Type="http://schemas.openxmlformats.org/officeDocument/2006/relationships/slideLayout" Id="rId1"></Relationship><Relationship Target="../slideLayouts/slideLayout6.xml" Type="http://schemas.openxmlformats.org/officeDocument/2006/relationships/slideLayout" Id="rId6"></Relationship><Relationship Target="../slideLayouts/slideLayout11.xml" Type="http://schemas.openxmlformats.org/officeDocument/2006/relationships/slideLayout" Id="rId11"></Relationship><Relationship Target="../slideLayouts/slideLayout24.xml" Type="http://schemas.openxmlformats.org/officeDocument/2006/relationships/slideLayout" Id="rId24"></Relationship><Relationship Target="../slideLayouts/slideLayout5.xml" Type="http://schemas.openxmlformats.org/officeDocument/2006/relationships/slideLayout" Id="rId5"></Relationship><Relationship Target="../slideLayouts/slideLayout15.xml" Type="http://schemas.openxmlformats.org/officeDocument/2006/relationships/slideLayout" Id="rId15"></Relationship><Relationship Target="../slideLayouts/slideLayout23.xml" Type="http://schemas.openxmlformats.org/officeDocument/2006/relationships/slideLayout" Id="rId23"></Relationship><Relationship Target="../slideLayouts/slideLayout10.xml" Type="http://schemas.openxmlformats.org/officeDocument/2006/relationships/slideLayout" Id="rId10"></Relationship><Relationship Target="../slideLayouts/slideLayout19.xml" Type="http://schemas.openxmlformats.org/officeDocument/2006/relationships/slideLayout" Id="rId19"></Relationship><Relationship Target="../slideLayouts/slideLayout4.xml" Type="http://schemas.openxmlformats.org/officeDocument/2006/relationships/slideLayout" Id="rId4"></Relationship><Relationship Target="../slideLayouts/slideLayout9.xml" Type="http://schemas.openxmlformats.org/officeDocument/2006/relationships/slideLayout" Id="rId9"></Relationship><Relationship Target="../slideLayouts/slideLayout14.xml" Type="http://schemas.openxmlformats.org/officeDocument/2006/relationships/slideLayout" Id="rId14"></Relationship><Relationship Target="../slideLayouts/slideLayout22.xml" Type="http://schemas.openxmlformats.org/officeDocument/2006/relationships/slideLayout" Id="rId22"></Relationship><Relationship Target="../media/image1.gif" Type="http://schemas.openxmlformats.org/officeDocument/2006/relationships/image" Id="rId27"></Relationship></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7" name="Rechteck 16"/>
          <p:cNvSpPr/>
          <p:nvPr/>
        </p:nvSpPr>
        <p:spPr bwMode="gray">
          <a:xfrm>
            <a:off x="0" y="0"/>
            <a:ext cx="2286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elplatzhalter 1"/>
          <p:cNvSpPr>
            <a:spLocks noGrp="1"/>
          </p:cNvSpPr>
          <p:nvPr>
            <p:ph type="title"/>
          </p:nvPr>
        </p:nvSpPr>
        <p:spPr bwMode="gray">
          <a:xfrm>
            <a:off x="825500" y="651947"/>
            <a:ext cx="8712200" cy="738664"/>
          </a:xfrm>
          <a:prstGeom prst="rect">
            <a:avLst/>
          </a:prstGeom>
        </p:spPr>
        <p:txBody>
          <a:bodyPr vert="horz" wrap="square" lIns="0" tIns="0" rIns="0" bIns="0" rtlCol="0" anchor="t" anchorCtr="0">
            <a:noAutofit/>
          </a:bodyPr>
          <a:lstStyle/>
          <a:p>
            <a:r>
              <a:rPr lang="de-DE" dirty="0"/>
              <a:t>Titelmasterformat durch Klicken bearbeiten</a:t>
            </a:r>
            <a:endParaRPr lang="en-GB" dirty="0"/>
          </a:p>
        </p:txBody>
      </p:sp>
      <p:sp>
        <p:nvSpPr>
          <p:cNvPr id="3" name="Textplatzhalter 2"/>
          <p:cNvSpPr>
            <a:spLocks noGrp="1"/>
          </p:cNvSpPr>
          <p:nvPr>
            <p:ph type="body" idx="1"/>
          </p:nvPr>
        </p:nvSpPr>
        <p:spPr bwMode="gray">
          <a:xfrm>
            <a:off x="2388400" y="1924050"/>
            <a:ext cx="8432000" cy="4241799"/>
          </a:xfrm>
          <a:prstGeom prst="rect">
            <a:avLst/>
          </a:prstGeom>
        </p:spPr>
        <p:txBody>
          <a:bodyPr vert="horz" wrap="square" lIns="0" tIns="0" rIns="0" bIns="0" rtlCol="0">
            <a:no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GB" dirty="0"/>
          </a:p>
        </p:txBody>
      </p:sp>
      <p:sp>
        <p:nvSpPr>
          <p:cNvPr id="16" name="Rechteck 15"/>
          <p:cNvSpPr/>
          <p:nvPr/>
        </p:nvSpPr>
        <p:spPr bwMode="gray">
          <a:xfrm>
            <a:off x="-3" y="6631784"/>
            <a:ext cx="12192003" cy="22621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2" name="Foliennummernplatzhalter 5"/>
          <p:cNvSpPr>
            <a:spLocks noGrp="1"/>
          </p:cNvSpPr>
          <p:nvPr>
            <p:ph type="sldNum" sz="quarter" idx="4"/>
          </p:nvPr>
        </p:nvSpPr>
        <p:spPr bwMode="gray">
          <a:xfrm>
            <a:off x="10878057" y="6689021"/>
            <a:ext cx="543418" cy="123111"/>
          </a:xfrm>
          <a:prstGeom prst="rect">
            <a:avLst/>
          </a:prstGeom>
        </p:spPr>
        <p:txBody>
          <a:bodyPr vert="horz" wrap="none" lIns="0" tIns="0" rIns="0" bIns="0" rtlCol="0" anchor="ctr">
            <a:spAutoFit/>
          </a:bodyPr>
          <a:lstStyle>
            <a:lvl1pPr algn="l">
              <a:defRPr sz="800" b="1">
                <a:solidFill>
                  <a:srgbClr val="FFFFFF"/>
                </a:solidFill>
              </a:defRPr>
            </a:lvl1pPr>
          </a:lstStyle>
          <a:p>
            <a:pPr algn="r"/>
            <a:r>
              <a:rPr lang="de-DE" dirty="0"/>
              <a:t>Page </a:t>
            </a:r>
            <a:fld id="{1B72D4EC-CA93-48D4-AB46-3D5446D4DA8D}" type="slidenum">
              <a:rPr lang="de-DE" smtClean="0"/>
              <a:pPr algn="r"/>
              <a:t>‹#›</a:t>
            </a:fld>
            <a:r>
              <a:rPr lang="de-DE" dirty="0"/>
              <a:t> |</a:t>
            </a:r>
          </a:p>
        </p:txBody>
      </p:sp>
      <p:sp>
        <p:nvSpPr>
          <p:cNvPr id="13" name="Datumsplatzhalter 3"/>
          <p:cNvSpPr>
            <a:spLocks noGrp="1"/>
          </p:cNvSpPr>
          <p:nvPr>
            <p:ph type="dt" sz="half" idx="2"/>
          </p:nvPr>
        </p:nvSpPr>
        <p:spPr>
          <a:xfrm>
            <a:off x="11457261" y="6689021"/>
            <a:ext cx="519373" cy="123111"/>
          </a:xfrm>
          <a:prstGeom prst="rect">
            <a:avLst/>
          </a:prstGeom>
        </p:spPr>
        <p:txBody>
          <a:bodyPr wrap="none" lIns="0" tIns="0" rIns="0" bIns="0">
            <a:spAutoFit/>
          </a:bodyPr>
          <a:lstStyle>
            <a:lvl1pPr>
              <a:defRPr lang="de-DE" sz="800" b="1" kern="1200" smtClean="0">
                <a:solidFill>
                  <a:srgbClr val="FFFFFF"/>
                </a:solidFill>
                <a:latin typeface="+mn-lt"/>
                <a:ea typeface="+mn-ea"/>
                <a:cs typeface="+mn-cs"/>
              </a:defRPr>
            </a:lvl1pPr>
          </a:lstStyle>
          <a:p>
            <a:fld id="{14605D73-E928-4ECD-A701-F3495D3B3A7F}" type="datetime6">
              <a:rPr lang="en-US" smtClean="0"/>
              <a:t>June 25</a:t>
            </a:fld>
            <a:endParaRPr lang="de-DE" dirty="0"/>
          </a:p>
        </p:txBody>
      </p:sp>
      <p:sp>
        <p:nvSpPr>
          <p:cNvPr id="10" name="Fußzeilenplatzhalter 4"/>
          <p:cNvSpPr>
            <a:spLocks noGrp="1"/>
          </p:cNvSpPr>
          <p:nvPr>
            <p:ph type="ftr" sz="quarter" idx="3"/>
          </p:nvPr>
        </p:nvSpPr>
        <p:spPr bwMode="gray">
          <a:xfrm>
            <a:off x="2169894" y="6689021"/>
            <a:ext cx="3523649" cy="123111"/>
          </a:xfrm>
          <a:prstGeom prst="rect">
            <a:avLst/>
          </a:prstGeom>
        </p:spPr>
        <p:txBody>
          <a:bodyPr vert="horz" wrap="square" lIns="0" tIns="0" rIns="0" bIns="0" rtlCol="0" anchor="ctr">
            <a:spAutoFit/>
          </a:bodyPr>
          <a:lstStyle>
            <a:lvl1pPr algn="l">
              <a:defRPr sz="800" b="1">
                <a:solidFill>
                  <a:srgbClr val="FFFFFF"/>
                </a:solidFill>
              </a:defRPr>
            </a:lvl1pPr>
          </a:lstStyle>
          <a:p>
            <a:r>
              <a:rPr lang="en-US"/>
              <a:t>| info@oe-a.org</a:t>
            </a:r>
            <a:endParaRPr lang="en-GB" dirty="0"/>
          </a:p>
        </p:txBody>
      </p:sp>
      <p:sp>
        <p:nvSpPr>
          <p:cNvPr id="15" name="Fußzeilenplatzhalter 4"/>
          <p:cNvSpPr txBox="1">
            <a:spLocks/>
          </p:cNvSpPr>
          <p:nvPr/>
        </p:nvSpPr>
        <p:spPr bwMode="gray">
          <a:xfrm>
            <a:off x="222245" y="6689021"/>
            <a:ext cx="1947649" cy="123111"/>
          </a:xfrm>
          <a:prstGeom prst="rect">
            <a:avLst/>
          </a:prstGeom>
        </p:spPr>
        <p:txBody>
          <a:bodyPr vert="horz" wrap="none" lIns="0" tIns="0" rIns="0" bIns="0" rtlCol="0" anchor="ctr">
            <a:spAutoFit/>
          </a:bodyPr>
          <a:lstStyle>
            <a:defPPr>
              <a:defRPr lang="en-US"/>
            </a:defPPr>
            <a:lvl1pPr marL="0" algn="l" defTabSz="914400" rtl="0" eaLnBrk="1" latinLnBrk="0" hangingPunct="1">
              <a:defRPr sz="800" b="1"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OE-A – A </a:t>
            </a:r>
            <a:r>
              <a:rPr lang="de-DE" dirty="0" err="1"/>
              <a:t>working</a:t>
            </a:r>
            <a:r>
              <a:rPr lang="de-DE" baseline="0" dirty="0"/>
              <a:t> </a:t>
            </a:r>
            <a:r>
              <a:rPr lang="de-DE" baseline="0" dirty="0" err="1"/>
              <a:t>group</a:t>
            </a:r>
            <a:r>
              <a:rPr lang="de-DE" baseline="0" dirty="0"/>
              <a:t> </a:t>
            </a:r>
            <a:r>
              <a:rPr lang="de-DE" baseline="0" dirty="0" err="1"/>
              <a:t>within</a:t>
            </a:r>
            <a:r>
              <a:rPr lang="de-DE" baseline="0" dirty="0"/>
              <a:t> VDMA</a:t>
            </a:r>
            <a:endParaRPr lang="en-GB" dirty="0"/>
          </a:p>
        </p:txBody>
      </p:sp>
      <p:pic>
        <p:nvPicPr>
          <p:cNvPr id="11" name="Picture 2" descr="H:\Bilder\oe-a_4c_transparent.gif"/>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10518775" y="346023"/>
            <a:ext cx="1478693" cy="9861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3704125"/>
      </p:ext>
    </p:extLst>
  </p:cSld>
  <p:clrMap bg1="lt1" tx1="dk1" bg2="lt2" tx2="dk2" accent1="accent1" accent2="accent2" accent3="accent3" accent4="accent4" accent5="accent5" accent6="accent6" hlink="hlink" folHlink="folHlink"/>
  <p:sldLayoutIdLst>
    <p:sldLayoutId id="2147483714" r:id="rId1"/>
    <p:sldLayoutId id="2147483657" r:id="rId2"/>
    <p:sldLayoutId id="2147483658" r:id="rId3"/>
    <p:sldLayoutId id="2147483659" r:id="rId4"/>
    <p:sldLayoutId id="2147483660" r:id="rId5"/>
    <p:sldLayoutId id="2147483709" r:id="rId6"/>
    <p:sldLayoutId id="2147483710" r:id="rId7"/>
    <p:sldLayoutId id="2147483711" r:id="rId8"/>
    <p:sldLayoutId id="2147483712" r:id="rId9"/>
    <p:sldLayoutId id="2147483661" r:id="rId10"/>
    <p:sldLayoutId id="2147483662" r:id="rId11"/>
    <p:sldLayoutId id="2147483683" r:id="rId12"/>
    <p:sldLayoutId id="2147483690" r:id="rId13"/>
    <p:sldLayoutId id="2147483728" r:id="rId14"/>
    <p:sldLayoutId id="2147483725" r:id="rId15"/>
    <p:sldLayoutId id="2147483705" r:id="rId16"/>
    <p:sldLayoutId id="2147483726" r:id="rId17"/>
    <p:sldLayoutId id="2147483727" r:id="rId18"/>
    <p:sldLayoutId id="2147483708" r:id="rId19"/>
    <p:sldLayoutId id="2147483734" r:id="rId20"/>
    <p:sldLayoutId id="2147483781" r:id="rId21"/>
    <p:sldLayoutId id="2147483782" r:id="rId22"/>
    <p:sldLayoutId id="2147483783" r:id="rId23"/>
    <p:sldLayoutId id="2147483784" r:id="rId24"/>
    <p:sldLayoutId id="2147483785" r:id="rId25"/>
  </p:sldLayoutIdLst>
  <p:hf hdr="0"/>
  <p:txStyles>
    <p:titleStyle>
      <a:lvl1pPr algn="l" defTabSz="914400" rtl="0" eaLnBrk="1" latinLnBrk="0" hangingPunct="1">
        <a:spcBef>
          <a:spcPct val="0"/>
        </a:spcBef>
        <a:buNone/>
        <a:defRPr sz="2400" b="1" kern="1200">
          <a:solidFill>
            <a:schemeClr val="bg1"/>
          </a:solidFill>
          <a:latin typeface="+mj-lt"/>
          <a:ea typeface="+mj-ea"/>
          <a:cs typeface="+mj-cs"/>
        </a:defRPr>
      </a:lvl1pPr>
    </p:titleStyle>
    <p:bodyStyle>
      <a:lvl1pPr marL="0" indent="0" algn="l" defTabSz="914400" rtl="0" eaLnBrk="1" latinLnBrk="0" hangingPunct="1">
        <a:lnSpc>
          <a:spcPts val="2600"/>
        </a:lnSpc>
        <a:spcBef>
          <a:spcPts val="800"/>
        </a:spcBef>
        <a:buFontTx/>
        <a:buNone/>
        <a:defRPr sz="2000" b="1" kern="1200">
          <a:solidFill>
            <a:schemeClr val="bg1"/>
          </a:solidFill>
          <a:latin typeface="+mn-lt"/>
          <a:ea typeface="+mn-ea"/>
          <a:cs typeface="+mn-cs"/>
        </a:defRPr>
      </a:lvl1pPr>
      <a:lvl2pPr marL="361950" indent="-180975" algn="l" defTabSz="914400" rtl="0" eaLnBrk="1" latinLnBrk="0" hangingPunct="1">
        <a:lnSpc>
          <a:spcPct val="100000"/>
        </a:lnSpc>
        <a:spcBef>
          <a:spcPts val="800"/>
        </a:spcBef>
        <a:buClr>
          <a:schemeClr val="tx1"/>
        </a:buClr>
        <a:buFont typeface="Arial" panose="020B0604020202020204" pitchFamily="34" charset="0"/>
        <a:buChar char="»"/>
        <a:defRPr sz="1800" kern="1200">
          <a:solidFill>
            <a:schemeClr val="bg1"/>
          </a:solidFill>
          <a:latin typeface="+mn-lt"/>
          <a:ea typeface="+mn-ea"/>
          <a:cs typeface="+mn-cs"/>
        </a:defRPr>
      </a:lvl2pPr>
      <a:lvl3pPr marL="542925" indent="-180975" algn="l" defTabSz="914400" rtl="0" eaLnBrk="1" latinLnBrk="0" hangingPunct="1">
        <a:lnSpc>
          <a:spcPct val="100000"/>
        </a:lnSpc>
        <a:spcBef>
          <a:spcPts val="200"/>
        </a:spcBef>
        <a:buClr>
          <a:schemeClr val="tx1"/>
        </a:buClr>
        <a:buFont typeface="Arial" panose="020B0604020202020204" pitchFamily="34" charset="0"/>
        <a:buChar char="‒"/>
        <a:defRPr sz="1800" kern="1200">
          <a:solidFill>
            <a:schemeClr val="bg1"/>
          </a:solidFill>
          <a:latin typeface="+mn-lt"/>
          <a:ea typeface="+mn-ea"/>
          <a:cs typeface="+mn-cs"/>
        </a:defRPr>
      </a:lvl3pPr>
      <a:lvl4pPr marL="714375" indent="-171450" algn="l" defTabSz="914400" rtl="0" eaLnBrk="1" latinLnBrk="0" hangingPunct="1">
        <a:lnSpc>
          <a:spcPct val="100000"/>
        </a:lnSpc>
        <a:spcBef>
          <a:spcPts val="200"/>
        </a:spcBef>
        <a:buClr>
          <a:schemeClr val="bg1"/>
        </a:buClr>
        <a:buFont typeface="Arial" panose="020B0604020202020204" pitchFamily="34" charset="0"/>
        <a:buChar char="‒"/>
        <a:defRPr sz="1800" kern="1200">
          <a:solidFill>
            <a:schemeClr val="bg1"/>
          </a:solidFill>
          <a:latin typeface="+mn-lt"/>
          <a:ea typeface="+mn-ea"/>
          <a:cs typeface="+mn-cs"/>
        </a:defRPr>
      </a:lvl4pPr>
      <a:lvl5pPr marL="895350" indent="-180975" algn="l" defTabSz="914400" rtl="0" eaLnBrk="1" latinLnBrk="0" hangingPunct="1">
        <a:lnSpc>
          <a:spcPct val="100000"/>
        </a:lnSpc>
        <a:spcBef>
          <a:spcPts val="200"/>
        </a:spcBef>
        <a:buClr>
          <a:schemeClr val="bg1"/>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Relationships xmlns="http://schemas.openxmlformats.org/package/2006/relationships"><Relationship Target="../media/image4.png" Type="http://schemas.openxmlformats.org/officeDocument/2006/relationships/image" Id="rId3"></Relationship><Relationship Target="../media/image3.gif" Type="http://schemas.openxmlformats.org/officeDocument/2006/relationships/image" Id="rId2"></Relationship><Relationship Target="../slideLayouts/slideLayout6.xml" Type="http://schemas.openxmlformats.org/officeDocument/2006/relationships/slideLayout" Id="rId1"></Relationship><Relationship Target="../media/image5.png" Type="http://schemas.openxmlformats.org/officeDocument/2006/relationships/image" Id="rId4"></Relationship></Relationships>
</file>

<file path=ppt/slides/_rels/slide2.xml.rels><?xml version="1.0" encoding="UTF-8" ?><Relationships xmlns="http://schemas.openxmlformats.org/package/2006/relationships"><Relationship Target="../media/image11.svg" Type="http://schemas.openxmlformats.org/officeDocument/2006/relationships/image" Id="rId8"></Relationship><Relationship Target="../media/image6.png" Type="http://schemas.openxmlformats.org/officeDocument/2006/relationships/image" Id="rId3"></Relationship><Relationship Target="../media/image10.png" Type="http://schemas.openxmlformats.org/officeDocument/2006/relationships/image" Id="rId7"></Relationship><Relationship Target="../notesSlides/notesSlide1.xml" Type="http://schemas.openxmlformats.org/officeDocument/2006/relationships/notesSlide" Id="rId2"></Relationship><Relationship Target="../slideLayouts/slideLayout25.xml" Type="http://schemas.openxmlformats.org/officeDocument/2006/relationships/slideLayout" Id="rId1"></Relationship><Relationship Target="../media/image9.svg" Type="http://schemas.openxmlformats.org/officeDocument/2006/relationships/image" Id="rId6"></Relationship><Relationship Target="../media/image8.png" Type="http://schemas.openxmlformats.org/officeDocument/2006/relationships/image" Id="rId5"></Relationship><Relationship Target="../media/image7.svg" Type="http://schemas.openxmlformats.org/officeDocument/2006/relationships/image" Id="rId4"></Relationship><Relationship Target="../media/image12.gif" Type="http://schemas.openxmlformats.org/officeDocument/2006/relationships/image" Id="rId9"></Relationship></Relationships>
</file>

<file path=ppt/slides/_rels/slide3.xml.rels><?xml version="1.0" encoding="UTF-8" ?><Relationships xmlns="http://schemas.openxmlformats.org/package/2006/relationships"><Relationship Target="../media/image13.png" Type="http://schemas.openxmlformats.org/officeDocument/2006/relationships/image" Id="rId3"></Relationship><Relationship Target="../notesSlides/notesSlide2.xml" Type="http://schemas.openxmlformats.org/officeDocument/2006/relationships/notesSlide" Id="rId2"></Relationship><Relationship Target="../slideLayouts/slideLayout25.xml" Type="http://schemas.openxmlformats.org/officeDocument/2006/relationships/slideLayout" Id="rId1"></Relationship><Relationship Target="../media/image14.svg" Type="http://schemas.openxmlformats.org/officeDocument/2006/relationships/image" Id="rId4"></Relationship></Relationships>
</file>

<file path=ppt/slides/_rels/slide4.xml.rels><?xml version="1.0" encoding="UTF-8" ?><Relationships xmlns="http://schemas.openxmlformats.org/package/2006/relationships"><Relationship Target="../media/image12.gif" Type="http://schemas.openxmlformats.org/officeDocument/2006/relationships/image" Id="rId3"></Relationship><Relationship Target="../notesSlides/notesSlide3.xml" Type="http://schemas.openxmlformats.org/officeDocument/2006/relationships/notesSlide" Id="rId2"></Relationship><Relationship Target="../slideLayouts/slideLayout25.xml" Type="http://schemas.openxmlformats.org/officeDocument/2006/relationships/slideLayout" Id="rId1"></Relationship></Relationships>
</file>

<file path=ppt/slides/_rels/slide5.xml.rels><?xml version="1.0" encoding="UTF-8" ?><Relationships xmlns="http://schemas.openxmlformats.org/package/2006/relationships"><Relationship Target="../slideLayouts/slideLayout21.xml" Type="http://schemas.openxmlformats.org/officeDocument/2006/relationships/slideLayout" Id="rId1"></Relationship></Relationships>
</file>

<file path=ppt/slides/_rels/slide6.xml.rels><?xml version="1.0" encoding="UTF-8" ?><Relationships xmlns="http://schemas.openxmlformats.org/package/2006/relationships"><Relationship Target="../slideLayouts/slideLayout22.xml" Type="http://schemas.openxmlformats.org/officeDocument/2006/relationships/slideLayout" Id="rId1"></Relationship></Relationships>
</file>

<file path=ppt/slides/_rels/slide7.xml.rels><?xml version="1.0" encoding="UTF-8" ?><Relationships xmlns="http://schemas.openxmlformats.org/package/2006/relationships"><Relationship Target="../slideLayouts/slideLayout23.xml" Type="http://schemas.openxmlformats.org/officeDocument/2006/relationships/slideLayout" Id="rId1"></Relationship></Relationships>
</file>

<file path=ppt/slides/_rels/slide8.xml.rels><?xml version="1.0" encoding="UTF-8" ?><Relationships xmlns="http://schemas.openxmlformats.org/package/2006/relationships"><Relationship Target="../slideLayouts/slideLayout24.xml" Type="http://schemas.openxmlformats.org/officeDocument/2006/relationships/slideLayout" Id="rId1"></Relationshi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6083300" y="1933575"/>
            <a:ext cx="5472595" cy="3323987"/>
          </a:xfrm>
        </p:spPr>
        <p:txBody>
          <a:bodyPr/>
          <a:lstStyle/>
          <a:p>
            <a:r>
              <a:rPr lang="en-US" sz="2000" dirty="0">
                <a:solidFill>
                  <a:schemeClr val="accent2"/>
                </a:solidFill>
              </a:rPr>
              <a:t>Printed Electronics for Smart Living </a:t>
            </a:r>
            <a:br>
              <a:rPr lang="en-US" sz="2000" dirty="0">
                <a:solidFill>
                  <a:schemeClr val="accent2"/>
                </a:solidFill>
              </a:rPr>
            </a:br>
            <a:r>
              <a:rPr lang="en-US" sz="2000" dirty="0">
                <a:solidFill>
                  <a:schemeClr val="accent2"/>
                </a:solidFill>
              </a:rPr>
              <a:t>and Mobility</a:t>
            </a:r>
            <a:br>
              <a:rPr lang="en-GB" sz="2000" dirty="0">
                <a:solidFill>
                  <a:schemeClr val="accent2"/>
                </a:solidFill>
              </a:rPr>
            </a:br>
            <a:br>
              <a:rPr lang="de-DE" dirty="0"/>
            </a:br>
            <a:br>
              <a:rPr lang="de-DE" dirty="0"/>
            </a:br>
            <a:r>
              <a:rPr lang="en-GB" sz="2400" b="1" dirty="0">
                <a:solidFill>
                  <a:schemeClr val="tx1"/>
                </a:solidFill>
              </a:rPr>
              <a:t>Student Open Innovation Challenge powered by Metafas and </a:t>
            </a:r>
            <a:r>
              <a:rPr lang="en-GB" sz="2400" b="1" dirty="0" err="1">
                <a:solidFill>
                  <a:schemeClr val="tx1"/>
                </a:solidFill>
              </a:rPr>
              <a:t>Elantas</a:t>
            </a:r>
            <a:br>
              <a:rPr lang="en-GB" sz="2400" b="1" dirty="0">
                <a:solidFill>
                  <a:schemeClr val="tx1"/>
                </a:solidFill>
              </a:rPr>
            </a:br>
            <a:r>
              <a:rPr lang="en-GB" sz="2400" b="1" dirty="0">
                <a:solidFill>
                  <a:schemeClr val="tx1"/>
                </a:solidFill>
              </a:rPr>
              <a:t> </a:t>
            </a:r>
            <a:br>
              <a:rPr lang="en-GB" sz="2400" b="1" dirty="0">
                <a:solidFill>
                  <a:schemeClr val="tx1"/>
                </a:solidFill>
              </a:rPr>
            </a:br>
            <a:r>
              <a:rPr lang="en-GB" sz="2400" b="1" dirty="0">
                <a:solidFill>
                  <a:schemeClr val="tx1"/>
                </a:solidFill>
              </a:rPr>
              <a:t>2025/2026</a:t>
            </a:r>
            <a:br>
              <a:rPr lang="en-GB" sz="2000" b="1" dirty="0">
                <a:solidFill>
                  <a:schemeClr val="accent1"/>
                </a:solidFill>
              </a:rPr>
            </a:br>
            <a:br>
              <a:rPr lang="de-DE" dirty="0"/>
            </a:br>
            <a:endParaRPr lang="de-DE" dirty="0"/>
          </a:p>
        </p:txBody>
      </p:sp>
      <p:sp>
        <p:nvSpPr>
          <p:cNvPr id="6" name="Foliennummernplatzhalter 5"/>
          <p:cNvSpPr>
            <a:spLocks noGrp="1"/>
          </p:cNvSpPr>
          <p:nvPr>
            <p:ph type="sldNum" sz="quarter" idx="4"/>
          </p:nvPr>
        </p:nvSpPr>
        <p:spPr/>
        <p:txBody>
          <a:bodyPr/>
          <a:lstStyle/>
          <a:p>
            <a:r>
              <a:rPr lang="de-DE"/>
              <a:t>Page </a:t>
            </a:r>
            <a:fld id="{1B72D4EC-CA93-48D4-AB46-3D5446D4DA8D}" type="slidenum">
              <a:rPr lang="de-DE" smtClean="0"/>
              <a:pPr/>
              <a:t>1</a:t>
            </a:fld>
            <a:r>
              <a:rPr lang="de-DE"/>
              <a:t> |</a:t>
            </a:r>
            <a:endParaRPr lang="de-DE" dirty="0"/>
          </a:p>
        </p:txBody>
      </p:sp>
      <p:sp>
        <p:nvSpPr>
          <p:cNvPr id="7" name="Datumsplatzhalter 6"/>
          <p:cNvSpPr>
            <a:spLocks noGrp="1"/>
          </p:cNvSpPr>
          <p:nvPr>
            <p:ph type="dt" sz="half" idx="2"/>
          </p:nvPr>
        </p:nvSpPr>
        <p:spPr/>
        <p:txBody>
          <a:bodyPr/>
          <a:lstStyle/>
          <a:p>
            <a:fld id="{C3FF0BE6-C6F3-4BFB-B8B3-7A4BBEC01DE4}" type="datetime6">
              <a:rPr lang="en-US" smtClean="0"/>
              <a:t>June 25</a:t>
            </a:fld>
            <a:endParaRPr lang="de-DE" dirty="0"/>
          </a:p>
        </p:txBody>
      </p:sp>
      <p:sp>
        <p:nvSpPr>
          <p:cNvPr id="9" name="Textplatzhalter 8"/>
          <p:cNvSpPr>
            <a:spLocks noGrp="1"/>
          </p:cNvSpPr>
          <p:nvPr>
            <p:ph type="body" sz="quarter" idx="14"/>
          </p:nvPr>
        </p:nvSpPr>
        <p:spPr>
          <a:xfrm>
            <a:off x="50400" y="5206735"/>
            <a:ext cx="123111" cy="1255152"/>
          </a:xfrm>
        </p:spPr>
        <p:txBody>
          <a:bodyPr/>
          <a:lstStyle/>
          <a:p>
            <a:r>
              <a:rPr lang="de-DE" dirty="0"/>
              <a:t>Image </a:t>
            </a:r>
            <a:r>
              <a:rPr lang="de-DE" dirty="0" err="1"/>
              <a:t>source</a:t>
            </a:r>
            <a:r>
              <a:rPr lang="de-DE" dirty="0"/>
              <a:t>: Holst </a:t>
            </a:r>
            <a:r>
              <a:rPr lang="de-DE" dirty="0" err="1"/>
              <a:t>Centre</a:t>
            </a:r>
            <a:endParaRPr lang="de-DE" dirty="0"/>
          </a:p>
        </p:txBody>
      </p:sp>
      <p:sp>
        <p:nvSpPr>
          <p:cNvPr id="4" name="Fußzeilenplatzhalter 3"/>
          <p:cNvSpPr>
            <a:spLocks noGrp="1"/>
          </p:cNvSpPr>
          <p:nvPr>
            <p:ph type="ftr" sz="quarter" idx="3"/>
          </p:nvPr>
        </p:nvSpPr>
        <p:spPr/>
        <p:txBody>
          <a:bodyPr/>
          <a:lstStyle/>
          <a:p>
            <a:r>
              <a:rPr lang="de-DE"/>
              <a:t>| info@oe-a.org</a:t>
            </a:r>
            <a:endParaRPr lang="de-DE" dirty="0"/>
          </a:p>
        </p:txBody>
      </p:sp>
      <p:sp>
        <p:nvSpPr>
          <p:cNvPr id="11" name="Textfeld 10"/>
          <p:cNvSpPr txBox="1"/>
          <p:nvPr/>
        </p:nvSpPr>
        <p:spPr>
          <a:xfrm>
            <a:off x="9283653" y="5112555"/>
            <a:ext cx="2764465" cy="338554"/>
          </a:xfrm>
          <a:prstGeom prst="rect">
            <a:avLst/>
          </a:prstGeom>
          <a:noFill/>
        </p:spPr>
        <p:txBody>
          <a:bodyPr wrap="square" rtlCol="0">
            <a:spAutoFit/>
          </a:bodyPr>
          <a:lstStyle/>
          <a:p>
            <a:pPr algn="r"/>
            <a:r>
              <a:rPr lang="de-DE" sz="1600" kern="0" dirty="0">
                <a:solidFill>
                  <a:schemeClr val="bg1"/>
                </a:solidFill>
              </a:rPr>
              <a:t>A </a:t>
            </a:r>
            <a:r>
              <a:rPr lang="de-DE" sz="1600" kern="0" dirty="0" err="1">
                <a:solidFill>
                  <a:schemeClr val="bg1"/>
                </a:solidFill>
              </a:rPr>
              <a:t>working</a:t>
            </a:r>
            <a:r>
              <a:rPr lang="de-DE" sz="1600" kern="0" dirty="0">
                <a:solidFill>
                  <a:schemeClr val="bg1"/>
                </a:solidFill>
              </a:rPr>
              <a:t> </a:t>
            </a:r>
            <a:r>
              <a:rPr lang="de-DE" sz="1600" kern="0" dirty="0" err="1">
                <a:solidFill>
                  <a:schemeClr val="bg1"/>
                </a:solidFill>
              </a:rPr>
              <a:t>group</a:t>
            </a:r>
            <a:r>
              <a:rPr lang="de-DE" sz="1600" kern="0" dirty="0">
                <a:solidFill>
                  <a:schemeClr val="bg1"/>
                </a:solidFill>
              </a:rPr>
              <a:t> </a:t>
            </a:r>
            <a:r>
              <a:rPr lang="de-DE" sz="1600" kern="0" dirty="0" err="1">
                <a:solidFill>
                  <a:schemeClr val="bg1"/>
                </a:solidFill>
              </a:rPr>
              <a:t>within</a:t>
            </a:r>
            <a:r>
              <a:rPr lang="de-DE" sz="1600" kern="0" dirty="0">
                <a:solidFill>
                  <a:schemeClr val="bg1"/>
                </a:solidFill>
              </a:rPr>
              <a:t> </a:t>
            </a:r>
          </a:p>
        </p:txBody>
      </p:sp>
      <p:pic>
        <p:nvPicPr>
          <p:cNvPr id="12" name="Picture 2" descr="U:\Corporate Design\Allgemein\1_VDMA\Logos VDMA\Logo VDMA für Internet\VDMA Logo.gif"/>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0550288" y="5466000"/>
            <a:ext cx="1497830" cy="101465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Placeholder 7">
            <a:extLst>
              <a:ext uri="{FF2B5EF4-FFF2-40B4-BE49-F238E27FC236}">
                <a16:creationId xmlns:a16="http://schemas.microsoft.com/office/drawing/2014/main" id="{C869F322-066F-8757-F609-9D2BDF0875B6}"/>
              </a:ext>
            </a:extLst>
          </p:cNvPr>
          <p:cNvPicPr>
            <a:picLocks noGrp="1" noChangeAspect="1"/>
          </p:cNvPicPr>
          <p:nvPr>
            <p:ph type="pic" sz="quarter" idx="12"/>
          </p:nvPr>
        </p:nvPicPr>
        <p:blipFill>
          <a:blip r:embed="rId3"/>
          <a:srcRect l="4901" t="-79191" r="7894" b="-1044"/>
          <a:stretch/>
        </p:blipFill>
        <p:spPr>
          <a:xfrm>
            <a:off x="228600" y="-1"/>
            <a:ext cx="4809600" cy="6630989"/>
          </a:xfrm>
          <a:prstGeom prst="rect">
            <a:avLst/>
          </a:prstGeom>
        </p:spPr>
      </p:pic>
      <p:pic>
        <p:nvPicPr>
          <p:cNvPr id="17" name="Picture 16">
            <a:extLst>
              <a:ext uri="{FF2B5EF4-FFF2-40B4-BE49-F238E27FC236}">
                <a16:creationId xmlns:a16="http://schemas.microsoft.com/office/drawing/2014/main" id="{83778C17-D218-772F-C600-174432688F6B}"/>
              </a:ext>
            </a:extLst>
          </p:cNvPr>
          <p:cNvPicPr>
            <a:picLocks noChangeAspect="1"/>
          </p:cNvPicPr>
          <p:nvPr/>
        </p:nvPicPr>
        <p:blipFill>
          <a:blip r:embed="rId4"/>
          <a:srcRect t="10318"/>
          <a:stretch/>
        </p:blipFill>
        <p:spPr>
          <a:xfrm>
            <a:off x="218639" y="45868"/>
            <a:ext cx="4809601" cy="2877141"/>
          </a:xfrm>
          <a:prstGeom prst="rect">
            <a:avLst/>
          </a:prstGeom>
        </p:spPr>
      </p:pic>
    </p:spTree>
    <p:extLst>
      <p:ext uri="{BB962C8B-B14F-4D97-AF65-F5344CB8AC3E}">
        <p14:creationId xmlns:p14="http://schemas.microsoft.com/office/powerpoint/2010/main" val="20427896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20"/>
        <p:cNvGrpSpPr/>
        <p:nvPr/>
      </p:nvGrpSpPr>
      <p:grpSpPr>
        <a:xfrm>
          <a:off x="0" y="0"/>
          <a:ext cx="0" cy="0"/>
          <a:chOff x="0" y="0"/>
          <a:chExt cx="0" cy="0"/>
        </a:xfrm>
      </p:grpSpPr>
      <p:sp>
        <p:nvSpPr>
          <p:cNvPr id="7" name="Google Shape;713;p13">
            <a:extLst>
              <a:ext uri="{FF2B5EF4-FFF2-40B4-BE49-F238E27FC236}">
                <a16:creationId xmlns:a16="http://schemas.microsoft.com/office/drawing/2014/main" id="{A76BB1E4-7613-E9CD-BD0A-37F5AC370C08}"/>
              </a:ext>
            </a:extLst>
          </p:cNvPr>
          <p:cNvSpPr txBox="1">
            <a:spLocks/>
          </p:cNvSpPr>
          <p:nvPr/>
        </p:nvSpPr>
        <p:spPr>
          <a:xfrm>
            <a:off x="512137" y="846580"/>
            <a:ext cx="11549422" cy="210187"/>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2400"/>
              <a:buFont typeface="Quattrocento Sans"/>
              <a:buNone/>
              <a:defRPr sz="2400" b="0" i="0" u="none" strike="noStrike" cap="none">
                <a:solidFill>
                  <a:schemeClr val="accent1"/>
                </a:solidFill>
                <a:latin typeface="Quattrocento Sans"/>
                <a:ea typeface="Quattrocento Sans"/>
                <a:cs typeface="Quattrocento Sans"/>
                <a:sym typeface="Quattrocento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2000" b="1" dirty="0">
                <a:solidFill>
                  <a:schemeClr val="tx1"/>
                </a:solidFill>
                <a:latin typeface="+mj-lt"/>
                <a:cs typeface="Segoe UI" panose="020B0502040204020203" pitchFamily="34" charset="0"/>
              </a:rPr>
              <a:t>Powered by the OE-A, Metafas &amp; </a:t>
            </a:r>
            <a:r>
              <a:rPr lang="en-US" sz="2000" b="1" dirty="0" err="1">
                <a:solidFill>
                  <a:schemeClr val="tx1"/>
                </a:solidFill>
                <a:latin typeface="+mj-lt"/>
                <a:cs typeface="Segoe UI" panose="020B0502040204020203" pitchFamily="34" charset="0"/>
              </a:rPr>
              <a:t>Elantas</a:t>
            </a:r>
            <a:endParaRPr lang="en-GB" sz="2000" b="1" dirty="0">
              <a:solidFill>
                <a:schemeClr val="tx1"/>
              </a:solidFill>
              <a:latin typeface="+mj-lt"/>
              <a:cs typeface="Segoe UI" panose="020B0502040204020203" pitchFamily="34" charset="0"/>
            </a:endParaRPr>
          </a:p>
        </p:txBody>
      </p:sp>
      <p:sp>
        <p:nvSpPr>
          <p:cNvPr id="8" name="Google Shape;713;p13">
            <a:extLst>
              <a:ext uri="{FF2B5EF4-FFF2-40B4-BE49-F238E27FC236}">
                <a16:creationId xmlns:a16="http://schemas.microsoft.com/office/drawing/2014/main" id="{8414362A-4954-CA28-B233-0DB22DE6985F}"/>
              </a:ext>
            </a:extLst>
          </p:cNvPr>
          <p:cNvSpPr txBox="1">
            <a:spLocks/>
          </p:cNvSpPr>
          <p:nvPr/>
        </p:nvSpPr>
        <p:spPr>
          <a:xfrm>
            <a:off x="512136" y="363133"/>
            <a:ext cx="11167725" cy="438781"/>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6E67D"/>
              </a:buClr>
              <a:buSzPts val="3000"/>
              <a:buFont typeface="Quattrocento Sans"/>
              <a:buNone/>
              <a:defRPr sz="3000" b="0" i="0" u="none" strike="noStrike" cap="none">
                <a:solidFill>
                  <a:srgbClr val="F6E67D"/>
                </a:solidFill>
                <a:latin typeface="Quattrocento Sans"/>
                <a:ea typeface="Quattrocento Sans"/>
                <a:cs typeface="Quattrocento Sans"/>
                <a:sym typeface="Quattrocento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spcAft>
                <a:spcPts val="1200"/>
              </a:spcAft>
            </a:pPr>
            <a:r>
              <a:rPr lang="en-GB" sz="2799" b="1" dirty="0">
                <a:solidFill>
                  <a:schemeClr val="accent2"/>
                </a:solidFill>
                <a:latin typeface="+mj-lt"/>
                <a:cs typeface="Segoe UI" panose="020B0502040204020203" pitchFamily="34" charset="0"/>
              </a:rPr>
              <a:t>STUDENT OPEN INNOVATION CHALLENGE </a:t>
            </a:r>
          </a:p>
        </p:txBody>
      </p:sp>
      <p:pic>
        <p:nvPicPr>
          <p:cNvPr id="31" name="Graphic 30">
            <a:extLst>
              <a:ext uri="{FF2B5EF4-FFF2-40B4-BE49-F238E27FC236}">
                <a16:creationId xmlns:a16="http://schemas.microsoft.com/office/drawing/2014/main" id="{31D4C4D8-A19C-5FF5-13B5-AB4D13660FF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7684" y="3102533"/>
            <a:ext cx="638571" cy="638571"/>
          </a:xfrm>
          <a:prstGeom prst="rect">
            <a:avLst/>
          </a:prstGeom>
        </p:spPr>
      </p:pic>
      <p:pic>
        <p:nvPicPr>
          <p:cNvPr id="32" name="Graphic 31">
            <a:extLst>
              <a:ext uri="{FF2B5EF4-FFF2-40B4-BE49-F238E27FC236}">
                <a16:creationId xmlns:a16="http://schemas.microsoft.com/office/drawing/2014/main" id="{FE3E9727-9A53-3D1A-67EE-336A6010523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84461" y="1578131"/>
            <a:ext cx="589004" cy="611658"/>
          </a:xfrm>
          <a:prstGeom prst="rect">
            <a:avLst/>
          </a:prstGeom>
        </p:spPr>
      </p:pic>
      <p:pic>
        <p:nvPicPr>
          <p:cNvPr id="33" name="Graphic 32">
            <a:extLst>
              <a:ext uri="{FF2B5EF4-FFF2-40B4-BE49-F238E27FC236}">
                <a16:creationId xmlns:a16="http://schemas.microsoft.com/office/drawing/2014/main" id="{51E5613F-81AC-562C-9D23-BC361519B53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33028" y="4874888"/>
            <a:ext cx="756545" cy="581958"/>
          </a:xfrm>
          <a:prstGeom prst="rect">
            <a:avLst/>
          </a:prstGeom>
        </p:spPr>
      </p:pic>
      <p:pic>
        <p:nvPicPr>
          <p:cNvPr id="34" name="Picture 2" descr="undefined">
            <a:extLst>
              <a:ext uri="{FF2B5EF4-FFF2-40B4-BE49-F238E27FC236}">
                <a16:creationId xmlns:a16="http://schemas.microsoft.com/office/drawing/2014/main" id="{32A5EFA3-98A1-EB8A-427E-8AE1E4BA70E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04465" y="4202822"/>
            <a:ext cx="12696" cy="12696"/>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8CB1B1D5-32B5-DF5F-83C5-600F3AFF63C4}"/>
              </a:ext>
            </a:extLst>
          </p:cNvPr>
          <p:cNvSpPr>
            <a:spLocks noGrp="1"/>
          </p:cNvSpPr>
          <p:nvPr>
            <p:ph type="ftr" idx="11"/>
          </p:nvPr>
        </p:nvSpPr>
        <p:spPr/>
        <p:txBody>
          <a:bodyPr/>
          <a:lstStyle/>
          <a:p>
            <a:r>
              <a:rPr lang="en-US" dirty="0"/>
              <a:t>Student Open Innovation Challenge </a:t>
            </a:r>
          </a:p>
        </p:txBody>
      </p:sp>
      <p:pic>
        <p:nvPicPr>
          <p:cNvPr id="13" name="Graphic 12">
            <a:extLst>
              <a:ext uri="{FF2B5EF4-FFF2-40B4-BE49-F238E27FC236}">
                <a16:creationId xmlns:a16="http://schemas.microsoft.com/office/drawing/2014/main" id="{8DEB0973-3766-1A4E-E597-3F01BDEEA47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4899" y="3102533"/>
            <a:ext cx="638571" cy="638571"/>
          </a:xfrm>
          <a:prstGeom prst="rect">
            <a:avLst/>
          </a:prstGeom>
        </p:spPr>
      </p:pic>
      <p:sp>
        <p:nvSpPr>
          <p:cNvPr id="16" name="My Header">
            <a:extLst>
              <a:ext uri="{FF2B5EF4-FFF2-40B4-BE49-F238E27FC236}">
                <a16:creationId xmlns:a16="http://schemas.microsoft.com/office/drawing/2014/main" id="{8DBD422B-08F2-3782-FB0A-DE1F153A1336}"/>
              </a:ext>
            </a:extLst>
          </p:cNvPr>
          <p:cNvSpPr/>
          <p:nvPr/>
        </p:nvSpPr>
        <p:spPr>
          <a:xfrm>
            <a:off x="810309" y="4659421"/>
            <a:ext cx="1581628" cy="155135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62461" tIns="81230" rIns="162461" bIns="162461" rtlCol="0" anchor="b" anchorCtr="0"/>
          <a:lstStyle/>
          <a:p>
            <a:pPr algn="ctr" defTabSz="812272">
              <a:defRPr/>
            </a:pPr>
            <a:r>
              <a:rPr lang="en-US" sz="1599" b="1" dirty="0">
                <a:solidFill>
                  <a:srgbClr val="FFFFFF"/>
                </a:solidFill>
                <a:latin typeface="Segoe UI" panose="020B0502040204020203" pitchFamily="34" charset="0"/>
              </a:rPr>
              <a:t>THE PRIZE</a:t>
            </a:r>
          </a:p>
        </p:txBody>
      </p:sp>
      <p:grpSp>
        <p:nvGrpSpPr>
          <p:cNvPr id="19" name="Group 18">
            <a:extLst>
              <a:ext uri="{FF2B5EF4-FFF2-40B4-BE49-F238E27FC236}">
                <a16:creationId xmlns:a16="http://schemas.microsoft.com/office/drawing/2014/main" id="{F9D63B2C-C9B2-5B14-80D1-0AF6D2D0F0AD}"/>
              </a:ext>
            </a:extLst>
          </p:cNvPr>
          <p:cNvGrpSpPr/>
          <p:nvPr/>
        </p:nvGrpSpPr>
        <p:grpSpPr>
          <a:xfrm>
            <a:off x="831329" y="1410121"/>
            <a:ext cx="9079926" cy="4799124"/>
            <a:chOff x="486305" y="1349979"/>
            <a:chExt cx="8836371" cy="4799124"/>
          </a:xfrm>
        </p:grpSpPr>
        <p:sp>
          <p:nvSpPr>
            <p:cNvPr id="25" name="TextBox 24">
              <a:extLst>
                <a:ext uri="{FF2B5EF4-FFF2-40B4-BE49-F238E27FC236}">
                  <a16:creationId xmlns:a16="http://schemas.microsoft.com/office/drawing/2014/main" id="{5BAE526C-7ED9-97D2-D71E-95CE5161D201}"/>
                </a:ext>
              </a:extLst>
            </p:cNvPr>
            <p:cNvSpPr txBox="1"/>
            <p:nvPr/>
          </p:nvSpPr>
          <p:spPr>
            <a:xfrm>
              <a:off x="2019100" y="1349979"/>
              <a:ext cx="7303576" cy="1386396"/>
            </a:xfrm>
            <a:prstGeom prst="rect">
              <a:avLst/>
            </a:prstGeom>
            <a:noFill/>
            <a:ln>
              <a:solidFill>
                <a:schemeClr val="bg2"/>
              </a:solidFill>
            </a:ln>
          </p:spPr>
          <p:txBody>
            <a:bodyPr vert="horz" wrap="square" lIns="162461" tIns="81230" rIns="162461" bIns="81230" rtlCol="0" anchor="ctr" anchorCtr="0">
              <a:noAutofit/>
            </a:bodyPr>
            <a:lstStyle/>
            <a:p>
              <a:pPr marL="215789" indent="-215789">
                <a:spcBef>
                  <a:spcPts val="800"/>
                </a:spcBef>
                <a:buClr>
                  <a:schemeClr val="accent6">
                    <a:lumMod val="50000"/>
                  </a:schemeClr>
                </a:buClr>
                <a:buSzPct val="100000"/>
                <a:buFont typeface="Wingdings" panose="05000000000000000000" pitchFamily="2" charset="2"/>
                <a:buChar char="§"/>
                <a:defRPr/>
              </a:pPr>
              <a:r>
                <a:rPr lang="nl-NL" sz="1600" dirty="0">
                  <a:solidFill>
                    <a:schemeClr val="bg1"/>
                  </a:solidFill>
                </a:rPr>
                <a:t>An open innovation challenge for university students on smart living or smart mobility, using the Metafas &amp; Elantas Demo Kit. </a:t>
              </a:r>
            </a:p>
          </p:txBody>
        </p:sp>
        <p:sp>
          <p:nvSpPr>
            <p:cNvPr id="26" name="TextBox 25">
              <a:extLst>
                <a:ext uri="{FF2B5EF4-FFF2-40B4-BE49-F238E27FC236}">
                  <a16:creationId xmlns:a16="http://schemas.microsoft.com/office/drawing/2014/main" id="{245ADBA1-35CE-AA0A-5308-E36D1BB72FF6}"/>
                </a:ext>
              </a:extLst>
            </p:cNvPr>
            <p:cNvSpPr txBox="1"/>
            <p:nvPr/>
          </p:nvSpPr>
          <p:spPr>
            <a:xfrm>
              <a:off x="2019099" y="2791955"/>
              <a:ext cx="7303575" cy="1716775"/>
            </a:xfrm>
            <a:prstGeom prst="rect">
              <a:avLst/>
            </a:prstGeom>
            <a:noFill/>
            <a:ln>
              <a:solidFill>
                <a:schemeClr val="bg2"/>
              </a:solidFill>
            </a:ln>
          </p:spPr>
          <p:txBody>
            <a:bodyPr vert="horz" wrap="square" lIns="162461" tIns="81230" rIns="162461" bIns="81230" rtlCol="0" anchor="ctr" anchorCtr="0">
              <a:noAutofit/>
            </a:bodyPr>
            <a:lstStyle/>
            <a:p>
              <a:pPr marL="287720" indent="-287720" defTabSz="1218011">
                <a:buClr>
                  <a:srgbClr val="53846A"/>
                </a:buClr>
                <a:buSzPct val="100000"/>
                <a:buFont typeface="Wingdings" panose="05000000000000000000" pitchFamily="2" charset="2"/>
                <a:buChar char="§"/>
                <a:defRPr/>
              </a:pPr>
              <a:r>
                <a:rPr lang="en-US" sz="1600" dirty="0">
                  <a:solidFill>
                    <a:schemeClr val="bg1"/>
                  </a:solidFill>
                </a:rPr>
                <a:t>Develop and prototype an innovative idea for a printed electronics application solving a problem in the market of smart living/mobility. </a:t>
              </a:r>
            </a:p>
            <a:p>
              <a:pPr marL="287720" indent="-287720" defTabSz="1218011">
                <a:buClr>
                  <a:srgbClr val="53846A"/>
                </a:buClr>
                <a:buSzPct val="100000"/>
                <a:buFont typeface="Wingdings" panose="05000000000000000000" pitchFamily="2" charset="2"/>
                <a:buChar char="§"/>
                <a:defRPr/>
              </a:pPr>
              <a:r>
                <a:rPr lang="en-US" sz="1600" dirty="0">
                  <a:solidFill>
                    <a:schemeClr val="bg1"/>
                  </a:solidFill>
                </a:rPr>
                <a:t>Deliver a miniature prototype of the solution and transfer the raw data output into a visually appealing dashboard showcasing the final information &amp; data read out of your application. </a:t>
              </a:r>
            </a:p>
          </p:txBody>
        </p:sp>
        <p:sp>
          <p:nvSpPr>
            <p:cNvPr id="27" name="TextBox 26">
              <a:extLst>
                <a:ext uri="{FF2B5EF4-FFF2-40B4-BE49-F238E27FC236}">
                  <a16:creationId xmlns:a16="http://schemas.microsoft.com/office/drawing/2014/main" id="{CE5DB5F1-1315-ABB6-8B22-DA3A824377CB}"/>
                </a:ext>
              </a:extLst>
            </p:cNvPr>
            <p:cNvSpPr txBox="1"/>
            <p:nvPr/>
          </p:nvSpPr>
          <p:spPr>
            <a:xfrm>
              <a:off x="2019100" y="4597748"/>
              <a:ext cx="7303574" cy="1551355"/>
            </a:xfrm>
            <a:prstGeom prst="rect">
              <a:avLst/>
            </a:prstGeom>
            <a:noFill/>
            <a:ln>
              <a:solidFill>
                <a:schemeClr val="bg2"/>
              </a:solidFill>
            </a:ln>
          </p:spPr>
          <p:txBody>
            <a:bodyPr vert="horz" wrap="square" lIns="162461" tIns="81230" rIns="162461" bIns="81230" rtlCol="0" anchor="ctr" anchorCtr="0">
              <a:noAutofit/>
            </a:bodyPr>
            <a:lstStyle/>
            <a:p>
              <a:pPr marL="287720" indent="-287720" defTabSz="1218011">
                <a:buClr>
                  <a:srgbClr val="56729F"/>
                </a:buClr>
                <a:buSzPct val="100000"/>
                <a:buFont typeface="Wingdings" panose="05000000000000000000" pitchFamily="2" charset="2"/>
                <a:buChar char="§"/>
                <a:defRPr/>
              </a:pPr>
              <a:r>
                <a:rPr lang="es-CO" sz="1600" dirty="0">
                  <a:solidFill>
                    <a:schemeClr val="bg1"/>
                  </a:solidFill>
                </a:rPr>
                <a:t>T</a:t>
              </a:r>
              <a:r>
                <a:rPr lang="en-US" sz="1600" dirty="0">
                  <a:solidFill>
                    <a:schemeClr val="bg1"/>
                  </a:solidFill>
                </a:rPr>
                <a:t>he winning idea will be showcased at LOPEC 2026 at the OE-A booth. </a:t>
              </a:r>
            </a:p>
            <a:p>
              <a:pPr marL="287720" indent="-287720" defTabSz="1218011">
                <a:buClr>
                  <a:srgbClr val="56729F"/>
                </a:buClr>
                <a:buSzPct val="100000"/>
                <a:buFont typeface="Wingdings" panose="05000000000000000000" pitchFamily="2" charset="2"/>
                <a:buChar char="§"/>
                <a:defRPr/>
              </a:pPr>
              <a:r>
                <a:rPr lang="en-US" sz="1600" dirty="0">
                  <a:solidFill>
                    <a:schemeClr val="bg1"/>
                  </a:solidFill>
                </a:rPr>
                <a:t>Entrance tickets for the winning team members for LOPEC 2026 and will be awarded during the LOPEC Award Show.</a:t>
              </a:r>
            </a:p>
            <a:p>
              <a:pPr marL="287720" indent="-287720" defTabSz="1218011">
                <a:buClr>
                  <a:srgbClr val="56729F"/>
                </a:buClr>
                <a:buSzPct val="100000"/>
                <a:buFont typeface="Wingdings" panose="05000000000000000000" pitchFamily="2" charset="2"/>
                <a:buChar char="§"/>
                <a:defRPr/>
              </a:pPr>
              <a:r>
                <a:rPr lang="en-US" sz="1600" dirty="0">
                  <a:solidFill>
                    <a:schemeClr val="bg1"/>
                  </a:solidFill>
                </a:rPr>
                <a:t>Winner Team will present their demo at the OE-A Competition Web-Seminar in April 2026 </a:t>
              </a:r>
            </a:p>
          </p:txBody>
        </p:sp>
        <p:sp>
          <p:nvSpPr>
            <p:cNvPr id="17" name="My Header">
              <a:extLst>
                <a:ext uri="{FF2B5EF4-FFF2-40B4-BE49-F238E27FC236}">
                  <a16:creationId xmlns:a16="http://schemas.microsoft.com/office/drawing/2014/main" id="{5F4D3D44-54F6-8DF9-3F1D-A490D9537E45}"/>
                </a:ext>
              </a:extLst>
            </p:cNvPr>
            <p:cNvSpPr/>
            <p:nvPr/>
          </p:nvSpPr>
          <p:spPr>
            <a:xfrm>
              <a:off x="486305" y="1352278"/>
              <a:ext cx="1519536" cy="13863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62461" tIns="81230" rIns="162461" bIns="162461" rtlCol="0" anchor="b" anchorCtr="0"/>
            <a:lstStyle/>
            <a:p>
              <a:pPr algn="ctr" defTabSz="812272">
                <a:defRPr/>
              </a:pPr>
              <a:r>
                <a:rPr lang="en-US" sz="1599" b="1" dirty="0">
                  <a:solidFill>
                    <a:srgbClr val="FFFFFF"/>
                  </a:solidFill>
                  <a:latin typeface="Segoe UI" panose="020B0502040204020203" pitchFamily="34" charset="0"/>
                </a:rPr>
                <a:t>WHAT</a:t>
              </a:r>
            </a:p>
          </p:txBody>
        </p:sp>
        <p:sp>
          <p:nvSpPr>
            <p:cNvPr id="18" name="My Header">
              <a:extLst>
                <a:ext uri="{FF2B5EF4-FFF2-40B4-BE49-F238E27FC236}">
                  <a16:creationId xmlns:a16="http://schemas.microsoft.com/office/drawing/2014/main" id="{E6A87716-10C0-D1F2-210F-1D597F3D7E5C}"/>
                </a:ext>
              </a:extLst>
            </p:cNvPr>
            <p:cNvSpPr/>
            <p:nvPr/>
          </p:nvSpPr>
          <p:spPr>
            <a:xfrm>
              <a:off x="486305" y="2783744"/>
              <a:ext cx="1519536" cy="17249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62461" tIns="81230" rIns="162461" bIns="162461" rtlCol="0" anchor="b" anchorCtr="0"/>
            <a:lstStyle/>
            <a:p>
              <a:pPr algn="ctr" defTabSz="812272">
                <a:defRPr/>
              </a:pPr>
              <a:r>
                <a:rPr lang="en-US" sz="1599" b="1" dirty="0">
                  <a:solidFill>
                    <a:srgbClr val="FFFFFF"/>
                  </a:solidFill>
                  <a:latin typeface="Segoe UI" panose="020B0502040204020203" pitchFamily="34" charset="0"/>
                </a:rPr>
                <a:t>THE CHALLENGE</a:t>
              </a:r>
            </a:p>
          </p:txBody>
        </p:sp>
      </p:grpSp>
    </p:spTree>
    <p:extLst>
      <p:ext uri="{BB962C8B-B14F-4D97-AF65-F5344CB8AC3E}">
        <p14:creationId xmlns:p14="http://schemas.microsoft.com/office/powerpoint/2010/main" val="13916089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20"/>
        <p:cNvGrpSpPr/>
        <p:nvPr/>
      </p:nvGrpSpPr>
      <p:grpSpPr>
        <a:xfrm>
          <a:off x="0" y="0"/>
          <a:ext cx="0" cy="0"/>
          <a:chOff x="0" y="0"/>
          <a:chExt cx="0" cy="0"/>
        </a:xfrm>
      </p:grpSpPr>
      <p:sp>
        <p:nvSpPr>
          <p:cNvPr id="2" name="Google Shape;713;p13">
            <a:extLst>
              <a:ext uri="{FF2B5EF4-FFF2-40B4-BE49-F238E27FC236}">
                <a16:creationId xmlns:a16="http://schemas.microsoft.com/office/drawing/2014/main" id="{FD16AC13-227F-B4EB-2F1B-8AB1B38E6E36}"/>
              </a:ext>
            </a:extLst>
          </p:cNvPr>
          <p:cNvSpPr txBox="1">
            <a:spLocks/>
          </p:cNvSpPr>
          <p:nvPr/>
        </p:nvSpPr>
        <p:spPr>
          <a:xfrm>
            <a:off x="512135" y="847398"/>
            <a:ext cx="11209639" cy="246145"/>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2400"/>
              <a:buFont typeface="Quattrocento Sans"/>
              <a:buNone/>
              <a:defRPr sz="2400" b="0" i="0" u="none" strike="noStrike" cap="none">
                <a:solidFill>
                  <a:schemeClr val="accent1"/>
                </a:solidFill>
                <a:latin typeface="Quattrocento Sans"/>
                <a:ea typeface="Quattrocento Sans"/>
                <a:cs typeface="Quattrocento Sans"/>
                <a:sym typeface="Quattrocento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1599" b="1" dirty="0">
                <a:solidFill>
                  <a:schemeClr val="bg1"/>
                </a:solidFill>
                <a:latin typeface="Segoe UI" panose="020B0502040204020203" pitchFamily="34" charset="0"/>
                <a:cs typeface="Segoe UI" panose="020B0502040204020203" pitchFamily="34" charset="0"/>
              </a:rPr>
              <a:t>… </a:t>
            </a:r>
            <a:r>
              <a:rPr lang="en-US" sz="1599" b="1" dirty="0">
                <a:solidFill>
                  <a:schemeClr val="bg1"/>
                </a:solidFill>
                <a:latin typeface="+mj-lt"/>
                <a:cs typeface="Segoe UI" panose="020B0502040204020203" pitchFamily="34" charset="0"/>
              </a:rPr>
              <a:t>AND THIS IS HOW IT WORKS</a:t>
            </a:r>
            <a:endParaRPr lang="en-GB" sz="1599" b="1" dirty="0">
              <a:solidFill>
                <a:schemeClr val="bg1"/>
              </a:solidFill>
              <a:latin typeface="+mj-lt"/>
              <a:cs typeface="Segoe UI" panose="020B0502040204020203" pitchFamily="34" charset="0"/>
            </a:endParaRPr>
          </a:p>
        </p:txBody>
      </p:sp>
      <p:sp>
        <p:nvSpPr>
          <p:cNvPr id="3" name="Google Shape;713;p13">
            <a:extLst>
              <a:ext uri="{FF2B5EF4-FFF2-40B4-BE49-F238E27FC236}">
                <a16:creationId xmlns:a16="http://schemas.microsoft.com/office/drawing/2014/main" id="{4AE6D474-671D-F444-A590-34F94640A9F2}"/>
              </a:ext>
            </a:extLst>
          </p:cNvPr>
          <p:cNvSpPr txBox="1">
            <a:spLocks/>
          </p:cNvSpPr>
          <p:nvPr/>
        </p:nvSpPr>
        <p:spPr>
          <a:xfrm>
            <a:off x="512136" y="363133"/>
            <a:ext cx="11167725" cy="438781"/>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6E67D"/>
              </a:buClr>
              <a:buSzPts val="3000"/>
              <a:buFont typeface="Quattrocento Sans"/>
              <a:buNone/>
              <a:defRPr sz="3000" b="0" i="0" u="none" strike="noStrike" cap="none">
                <a:solidFill>
                  <a:srgbClr val="F6E67D"/>
                </a:solidFill>
                <a:latin typeface="Quattrocento Sans"/>
                <a:ea typeface="Quattrocento Sans"/>
                <a:cs typeface="Quattrocento Sans"/>
                <a:sym typeface="Quattrocento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spcAft>
                <a:spcPts val="1200"/>
              </a:spcAft>
            </a:pPr>
            <a:r>
              <a:rPr lang="en-GB" sz="2799" b="1" dirty="0">
                <a:solidFill>
                  <a:schemeClr val="bg1"/>
                </a:solidFill>
                <a:latin typeface="+mj-lt"/>
                <a:cs typeface="Segoe UI" panose="020B0502040204020203" pitchFamily="34" charset="0"/>
              </a:rPr>
              <a:t>STUDENT OPEN INNOVATION CHALLENGE </a:t>
            </a:r>
          </a:p>
        </p:txBody>
      </p:sp>
      <p:cxnSp>
        <p:nvCxnSpPr>
          <p:cNvPr id="5" name="Google Shape;1654;p198">
            <a:extLst>
              <a:ext uri="{FF2B5EF4-FFF2-40B4-BE49-F238E27FC236}">
                <a16:creationId xmlns:a16="http://schemas.microsoft.com/office/drawing/2014/main" id="{5BE5DCF0-267D-B3EB-DEB3-114FBAF38A6D}"/>
              </a:ext>
            </a:extLst>
          </p:cNvPr>
          <p:cNvCxnSpPr>
            <a:cxnSpLocks/>
            <a:stCxn id="9" idx="2"/>
            <a:endCxn id="113" idx="6"/>
          </p:cNvCxnSpPr>
          <p:nvPr/>
        </p:nvCxnSpPr>
        <p:spPr>
          <a:xfrm flipV="1">
            <a:off x="545637" y="3368912"/>
            <a:ext cx="10627765" cy="8528"/>
          </a:xfrm>
          <a:prstGeom prst="straightConnector1">
            <a:avLst/>
          </a:prstGeom>
          <a:noFill/>
          <a:ln w="15875" cap="flat" cmpd="sng">
            <a:solidFill>
              <a:srgbClr val="F49100"/>
            </a:solidFill>
            <a:prstDash val="solid"/>
            <a:round/>
            <a:headEnd type="none" w="sm" len="sm"/>
            <a:tailEnd type="none" w="sm" len="sm"/>
          </a:ln>
        </p:spPr>
      </p:cxnSp>
      <p:sp>
        <p:nvSpPr>
          <p:cNvPr id="9" name="Google Shape;1655;p198">
            <a:extLst>
              <a:ext uri="{FF2B5EF4-FFF2-40B4-BE49-F238E27FC236}">
                <a16:creationId xmlns:a16="http://schemas.microsoft.com/office/drawing/2014/main" id="{01CA4FEF-441D-A039-4BB9-DFFCE36F780D}"/>
              </a:ext>
            </a:extLst>
          </p:cNvPr>
          <p:cNvSpPr/>
          <p:nvPr/>
        </p:nvSpPr>
        <p:spPr>
          <a:xfrm>
            <a:off x="545637" y="3314012"/>
            <a:ext cx="126856" cy="126856"/>
          </a:xfrm>
          <a:prstGeom prst="ellipse">
            <a:avLst/>
          </a:prstGeom>
          <a:solidFill>
            <a:srgbClr val="E1000F"/>
          </a:solidFill>
          <a:ln w="15875" cap="flat" cmpd="sng">
            <a:solidFill>
              <a:srgbClr val="E1000F"/>
            </a:solidFill>
            <a:prstDash val="solid"/>
            <a:round/>
            <a:headEnd type="none" w="sm" len="sm"/>
            <a:tailEnd type="none" w="sm" len="sm"/>
          </a:ln>
        </p:spPr>
        <p:txBody>
          <a:bodyPr spcFirstLastPara="1" wrap="square" lIns="162433" tIns="162433" rIns="162433" bIns="162433" anchor="ctr" anchorCtr="0">
            <a:noAutofit/>
          </a:bodyPr>
          <a:lstStyle/>
          <a:p>
            <a:pPr defTabSz="1624544">
              <a:buClr>
                <a:srgbClr val="000000"/>
              </a:buClr>
              <a:buSzPts val="1400"/>
              <a:defRPr/>
            </a:pPr>
            <a:endParaRPr sz="1599" kern="0">
              <a:solidFill>
                <a:srgbClr val="E1000F"/>
              </a:solidFill>
              <a:latin typeface="Arial"/>
              <a:ea typeface="Arial"/>
              <a:cs typeface="Arial"/>
              <a:sym typeface="Arial"/>
            </a:endParaRPr>
          </a:p>
        </p:txBody>
      </p:sp>
      <p:sp>
        <p:nvSpPr>
          <p:cNvPr id="10" name="Google Shape;1656;p198">
            <a:extLst>
              <a:ext uri="{FF2B5EF4-FFF2-40B4-BE49-F238E27FC236}">
                <a16:creationId xmlns:a16="http://schemas.microsoft.com/office/drawing/2014/main" id="{C7489355-69D2-A264-613D-63CDC3C8C8C7}"/>
              </a:ext>
            </a:extLst>
          </p:cNvPr>
          <p:cNvSpPr txBox="1"/>
          <p:nvPr/>
        </p:nvSpPr>
        <p:spPr>
          <a:xfrm>
            <a:off x="375165" y="2061663"/>
            <a:ext cx="2481523" cy="974177"/>
          </a:xfrm>
          <a:prstGeom prst="rect">
            <a:avLst/>
          </a:prstGeom>
          <a:noFill/>
          <a:ln>
            <a:noFill/>
          </a:ln>
        </p:spPr>
        <p:txBody>
          <a:bodyPr spcFirstLastPara="1" wrap="square" lIns="162433" tIns="162433" rIns="162433" bIns="162433" anchor="t" anchorCtr="0">
            <a:spAutoFit/>
          </a:bodyPr>
          <a:lstStyle/>
          <a:p>
            <a:pPr defTabSz="1624544">
              <a:lnSpc>
                <a:spcPct val="105000"/>
              </a:lnSpc>
              <a:buClr>
                <a:srgbClr val="000000"/>
              </a:buClr>
              <a:buSzPts val="800"/>
            </a:pPr>
            <a:r>
              <a:rPr lang="en-US" sz="1333" b="1" dirty="0">
                <a:latin typeface="+mj-lt"/>
                <a:cs typeface="Segoe UI" panose="020B0502040204020203" pitchFamily="34" charset="0"/>
                <a:sym typeface="Quattrocento Sans"/>
              </a:rPr>
              <a:t>10 April – 25 June 2025</a:t>
            </a:r>
            <a:r>
              <a:rPr lang="en-US" sz="1333" b="1" dirty="0">
                <a:solidFill>
                  <a:schemeClr val="accent1"/>
                </a:solidFill>
                <a:latin typeface="+mj-lt"/>
                <a:cs typeface="Segoe UI" panose="020B0502040204020203" pitchFamily="34" charset="0"/>
                <a:sym typeface="Quattrocento Sans"/>
              </a:rPr>
              <a:t>: </a:t>
            </a:r>
          </a:p>
          <a:p>
            <a:pPr algn="ctr" defTabSz="1624544">
              <a:lnSpc>
                <a:spcPct val="105000"/>
              </a:lnSpc>
              <a:buClr>
                <a:srgbClr val="000000"/>
              </a:buClr>
              <a:buSzPts val="800"/>
            </a:pPr>
            <a:r>
              <a:rPr lang="en-US" sz="1333" dirty="0">
                <a:solidFill>
                  <a:schemeClr val="bg1"/>
                </a:solidFill>
                <a:latin typeface="+mj-lt"/>
                <a:cs typeface="Segoe UI" panose="020B0502040204020203" pitchFamily="34" charset="0"/>
                <a:sym typeface="Quattrocento Sans"/>
              </a:rPr>
              <a:t>Submission phase for registration.</a:t>
            </a:r>
            <a:endParaRPr lang="en-US" sz="1400" kern="0" dirty="0">
              <a:solidFill>
                <a:srgbClr val="E1000F"/>
              </a:solidFill>
              <a:latin typeface="+mj-lt"/>
              <a:ea typeface="Quattrocento Sans"/>
              <a:cs typeface="Segoe UI" panose="020B0502040204020203" pitchFamily="34" charset="0"/>
              <a:sym typeface="Quattrocento Sans"/>
            </a:endParaRPr>
          </a:p>
        </p:txBody>
      </p:sp>
      <p:sp>
        <p:nvSpPr>
          <p:cNvPr id="11" name="Google Shape;1659;p198">
            <a:extLst>
              <a:ext uri="{FF2B5EF4-FFF2-40B4-BE49-F238E27FC236}">
                <a16:creationId xmlns:a16="http://schemas.microsoft.com/office/drawing/2014/main" id="{62DD1C2E-836F-1D00-042E-84EFB73FC6A0}"/>
              </a:ext>
            </a:extLst>
          </p:cNvPr>
          <p:cNvSpPr/>
          <p:nvPr/>
        </p:nvSpPr>
        <p:spPr>
          <a:xfrm>
            <a:off x="6144376" y="3310177"/>
            <a:ext cx="126856" cy="126856"/>
          </a:xfrm>
          <a:prstGeom prst="ellipse">
            <a:avLst/>
          </a:prstGeom>
          <a:solidFill>
            <a:srgbClr val="E1000F"/>
          </a:solidFill>
          <a:ln w="9525" cap="flat" cmpd="sng">
            <a:solidFill>
              <a:srgbClr val="E1000F"/>
            </a:solidFill>
            <a:prstDash val="solid"/>
            <a:round/>
            <a:headEnd type="none" w="sm" len="sm"/>
            <a:tailEnd type="none" w="sm" len="sm"/>
          </a:ln>
        </p:spPr>
        <p:txBody>
          <a:bodyPr spcFirstLastPara="1" wrap="square" lIns="162433" tIns="162433" rIns="162433" bIns="162433" anchor="ctr" anchorCtr="0">
            <a:noAutofit/>
          </a:bodyPr>
          <a:lstStyle/>
          <a:p>
            <a:pPr defTabSz="1624544">
              <a:buClr>
                <a:srgbClr val="000000"/>
              </a:buClr>
              <a:buSzPts val="1400"/>
              <a:defRPr/>
            </a:pPr>
            <a:endParaRPr sz="1599" kern="0">
              <a:solidFill>
                <a:srgbClr val="E1000F"/>
              </a:solidFill>
              <a:latin typeface="Arial"/>
              <a:ea typeface="Arial"/>
              <a:cs typeface="Arial"/>
              <a:sym typeface="Arial"/>
            </a:endParaRPr>
          </a:p>
        </p:txBody>
      </p:sp>
      <p:sp>
        <p:nvSpPr>
          <p:cNvPr id="13" name="Google Shape;1661;p198">
            <a:extLst>
              <a:ext uri="{FF2B5EF4-FFF2-40B4-BE49-F238E27FC236}">
                <a16:creationId xmlns:a16="http://schemas.microsoft.com/office/drawing/2014/main" id="{864F9427-02DA-C4DD-B82B-31F8185A6330}"/>
              </a:ext>
            </a:extLst>
          </p:cNvPr>
          <p:cNvSpPr/>
          <p:nvPr/>
        </p:nvSpPr>
        <p:spPr>
          <a:xfrm>
            <a:off x="2729833" y="3314012"/>
            <a:ext cx="126856" cy="126856"/>
          </a:xfrm>
          <a:prstGeom prst="ellipse">
            <a:avLst/>
          </a:prstGeom>
          <a:solidFill>
            <a:srgbClr val="E1000F"/>
          </a:solidFill>
          <a:ln w="9525" cap="flat" cmpd="sng">
            <a:solidFill>
              <a:srgbClr val="E1000F"/>
            </a:solidFill>
            <a:prstDash val="solid"/>
            <a:round/>
            <a:headEnd type="none" w="sm" len="sm"/>
            <a:tailEnd type="none" w="sm" len="sm"/>
          </a:ln>
        </p:spPr>
        <p:txBody>
          <a:bodyPr spcFirstLastPara="1" wrap="square" lIns="162433" tIns="162433" rIns="162433" bIns="162433" anchor="ctr" anchorCtr="0">
            <a:noAutofit/>
          </a:bodyPr>
          <a:lstStyle/>
          <a:p>
            <a:pPr defTabSz="1624544">
              <a:buClr>
                <a:srgbClr val="000000"/>
              </a:buClr>
              <a:buSzPts val="1400"/>
              <a:defRPr/>
            </a:pPr>
            <a:endParaRPr sz="1599" kern="0">
              <a:solidFill>
                <a:srgbClr val="E1000F"/>
              </a:solidFill>
              <a:latin typeface="Arial"/>
              <a:ea typeface="Arial"/>
              <a:cs typeface="Arial"/>
              <a:sym typeface="Arial"/>
            </a:endParaRPr>
          </a:p>
        </p:txBody>
      </p:sp>
      <p:sp>
        <p:nvSpPr>
          <p:cNvPr id="14" name="Google Shape;1663;p198">
            <a:extLst>
              <a:ext uri="{FF2B5EF4-FFF2-40B4-BE49-F238E27FC236}">
                <a16:creationId xmlns:a16="http://schemas.microsoft.com/office/drawing/2014/main" id="{BF260BE0-4611-4A38-35EC-C14EEFFF5B5B}"/>
              </a:ext>
            </a:extLst>
          </p:cNvPr>
          <p:cNvSpPr/>
          <p:nvPr/>
        </p:nvSpPr>
        <p:spPr>
          <a:xfrm>
            <a:off x="4419700" y="3305484"/>
            <a:ext cx="126856" cy="126856"/>
          </a:xfrm>
          <a:prstGeom prst="ellipse">
            <a:avLst/>
          </a:prstGeom>
          <a:solidFill>
            <a:srgbClr val="E1000F"/>
          </a:solidFill>
          <a:ln w="9525" cap="flat" cmpd="sng">
            <a:solidFill>
              <a:srgbClr val="E1000F"/>
            </a:solidFill>
            <a:prstDash val="solid"/>
            <a:round/>
            <a:headEnd type="none" w="sm" len="sm"/>
            <a:tailEnd type="none" w="sm" len="sm"/>
          </a:ln>
        </p:spPr>
        <p:txBody>
          <a:bodyPr spcFirstLastPara="1" wrap="square" lIns="162433" tIns="162433" rIns="162433" bIns="162433" anchor="ctr" anchorCtr="0">
            <a:noAutofit/>
          </a:bodyPr>
          <a:lstStyle/>
          <a:p>
            <a:pPr defTabSz="1624544">
              <a:buClr>
                <a:srgbClr val="000000"/>
              </a:buClr>
              <a:buSzPts val="1400"/>
              <a:defRPr/>
            </a:pPr>
            <a:endParaRPr sz="1599" kern="0">
              <a:solidFill>
                <a:srgbClr val="E1000F"/>
              </a:solidFill>
              <a:latin typeface="Arial"/>
              <a:ea typeface="Arial"/>
              <a:cs typeface="Arial"/>
              <a:sym typeface="Arial"/>
            </a:endParaRPr>
          </a:p>
        </p:txBody>
      </p:sp>
      <p:sp>
        <p:nvSpPr>
          <p:cNvPr id="16" name="Google Shape;1665;p198">
            <a:extLst>
              <a:ext uri="{FF2B5EF4-FFF2-40B4-BE49-F238E27FC236}">
                <a16:creationId xmlns:a16="http://schemas.microsoft.com/office/drawing/2014/main" id="{AB233C2D-E515-C104-958D-856FA1DA6A32}"/>
              </a:ext>
            </a:extLst>
          </p:cNvPr>
          <p:cNvSpPr/>
          <p:nvPr/>
        </p:nvSpPr>
        <p:spPr>
          <a:xfrm>
            <a:off x="8214528" y="3305484"/>
            <a:ext cx="126856" cy="126856"/>
          </a:xfrm>
          <a:prstGeom prst="ellipse">
            <a:avLst/>
          </a:prstGeom>
          <a:solidFill>
            <a:srgbClr val="E1000F"/>
          </a:solidFill>
          <a:ln w="9525" cap="flat" cmpd="sng">
            <a:solidFill>
              <a:srgbClr val="E1000F"/>
            </a:solidFill>
            <a:prstDash val="solid"/>
            <a:round/>
            <a:headEnd type="none" w="sm" len="sm"/>
            <a:tailEnd type="none" w="sm" len="sm"/>
          </a:ln>
        </p:spPr>
        <p:txBody>
          <a:bodyPr spcFirstLastPara="1" wrap="square" lIns="162433" tIns="162433" rIns="162433" bIns="162433" anchor="ctr" anchorCtr="0">
            <a:noAutofit/>
          </a:bodyPr>
          <a:lstStyle/>
          <a:p>
            <a:pPr defTabSz="1624544">
              <a:buClr>
                <a:srgbClr val="000000"/>
              </a:buClr>
              <a:buSzPts val="1400"/>
              <a:defRPr/>
            </a:pPr>
            <a:endParaRPr sz="1599" kern="0">
              <a:solidFill>
                <a:srgbClr val="E1000F"/>
              </a:solidFill>
              <a:latin typeface="Arial"/>
              <a:ea typeface="Arial"/>
              <a:cs typeface="Arial"/>
              <a:sym typeface="Arial"/>
            </a:endParaRPr>
          </a:p>
        </p:txBody>
      </p:sp>
      <p:sp>
        <p:nvSpPr>
          <p:cNvPr id="17" name="Google Shape;1669;p198">
            <a:extLst>
              <a:ext uri="{FF2B5EF4-FFF2-40B4-BE49-F238E27FC236}">
                <a16:creationId xmlns:a16="http://schemas.microsoft.com/office/drawing/2014/main" id="{16017548-7AE1-7A1A-C709-1CA62FBA1670}"/>
              </a:ext>
            </a:extLst>
          </p:cNvPr>
          <p:cNvSpPr/>
          <p:nvPr/>
        </p:nvSpPr>
        <p:spPr>
          <a:xfrm>
            <a:off x="9779755" y="3288461"/>
            <a:ext cx="126856" cy="126856"/>
          </a:xfrm>
          <a:prstGeom prst="ellipse">
            <a:avLst/>
          </a:prstGeom>
          <a:solidFill>
            <a:srgbClr val="E1000F"/>
          </a:solidFill>
          <a:ln w="9525" cap="flat" cmpd="sng">
            <a:solidFill>
              <a:srgbClr val="E1000F"/>
            </a:solidFill>
            <a:prstDash val="solid"/>
            <a:round/>
            <a:headEnd type="none" w="sm" len="sm"/>
            <a:tailEnd type="none" w="sm" len="sm"/>
          </a:ln>
        </p:spPr>
        <p:txBody>
          <a:bodyPr spcFirstLastPara="1" wrap="square" lIns="162433" tIns="162433" rIns="162433" bIns="162433" anchor="ctr" anchorCtr="0">
            <a:noAutofit/>
          </a:bodyPr>
          <a:lstStyle/>
          <a:p>
            <a:pPr defTabSz="1624544">
              <a:buClr>
                <a:srgbClr val="000000"/>
              </a:buClr>
              <a:buSzPts val="1400"/>
              <a:defRPr/>
            </a:pPr>
            <a:endParaRPr sz="1599" kern="0">
              <a:solidFill>
                <a:srgbClr val="E1000F"/>
              </a:solidFill>
              <a:latin typeface="Arial"/>
              <a:ea typeface="Arial"/>
              <a:cs typeface="Arial"/>
              <a:sym typeface="Arial"/>
            </a:endParaRPr>
          </a:p>
        </p:txBody>
      </p:sp>
      <p:sp>
        <p:nvSpPr>
          <p:cNvPr id="18" name="Google Shape;1670;p198">
            <a:extLst>
              <a:ext uri="{FF2B5EF4-FFF2-40B4-BE49-F238E27FC236}">
                <a16:creationId xmlns:a16="http://schemas.microsoft.com/office/drawing/2014/main" id="{C054E3CC-A329-791C-BD7E-DC777978CD0C}"/>
              </a:ext>
            </a:extLst>
          </p:cNvPr>
          <p:cNvSpPr/>
          <p:nvPr/>
        </p:nvSpPr>
        <p:spPr>
          <a:xfrm rot="8100000">
            <a:off x="10700647" y="2368195"/>
            <a:ext cx="942487" cy="861832"/>
          </a:xfrm>
          <a:prstGeom prst="teardrop">
            <a:avLst>
              <a:gd name="adj" fmla="val 100000"/>
            </a:avLst>
          </a:prstGeom>
          <a:noFill/>
          <a:ln w="9525" cap="flat" cmpd="sng">
            <a:solidFill>
              <a:srgbClr val="F49100"/>
            </a:solidFill>
            <a:prstDash val="solid"/>
            <a:round/>
            <a:headEnd type="none" w="sm" len="sm"/>
            <a:tailEnd type="none" w="sm" len="sm"/>
          </a:ln>
        </p:spPr>
        <p:txBody>
          <a:bodyPr spcFirstLastPara="1" wrap="square" lIns="162433" tIns="162433" rIns="162433" bIns="162433" anchor="ctr" anchorCtr="0">
            <a:noAutofit/>
          </a:bodyPr>
          <a:lstStyle/>
          <a:p>
            <a:pPr defTabSz="1624544">
              <a:buClr>
                <a:srgbClr val="000000"/>
              </a:buClr>
              <a:buSzPts val="1400"/>
              <a:defRPr/>
            </a:pPr>
            <a:endParaRPr sz="1599" kern="0">
              <a:solidFill>
                <a:srgbClr val="E1000F"/>
              </a:solidFill>
              <a:latin typeface="Arial"/>
              <a:ea typeface="Arial"/>
              <a:cs typeface="Arial"/>
              <a:sym typeface="Arial"/>
            </a:endParaRPr>
          </a:p>
        </p:txBody>
      </p:sp>
      <p:sp>
        <p:nvSpPr>
          <p:cNvPr id="19" name="Google Shape;1675;p198">
            <a:extLst>
              <a:ext uri="{FF2B5EF4-FFF2-40B4-BE49-F238E27FC236}">
                <a16:creationId xmlns:a16="http://schemas.microsoft.com/office/drawing/2014/main" id="{CB5DBD3B-BA28-DF4E-9177-E85ACB6EDA0E}"/>
              </a:ext>
            </a:extLst>
          </p:cNvPr>
          <p:cNvSpPr txBox="1"/>
          <p:nvPr/>
        </p:nvSpPr>
        <p:spPr>
          <a:xfrm>
            <a:off x="10183945" y="1528546"/>
            <a:ext cx="2008055" cy="1200393"/>
          </a:xfrm>
          <a:prstGeom prst="rect">
            <a:avLst/>
          </a:prstGeom>
          <a:noFill/>
          <a:ln>
            <a:noFill/>
          </a:ln>
        </p:spPr>
        <p:txBody>
          <a:bodyPr spcFirstLastPara="1" wrap="square" lIns="162433" tIns="162433" rIns="162433" bIns="162433" anchor="t" anchorCtr="0">
            <a:spAutoFit/>
          </a:bodyPr>
          <a:lstStyle/>
          <a:p>
            <a:pPr algn="ctr" defTabSz="1624544">
              <a:lnSpc>
                <a:spcPct val="105000"/>
              </a:lnSpc>
              <a:buClr>
                <a:srgbClr val="000000"/>
              </a:buClr>
              <a:buSzPts val="1000"/>
            </a:pPr>
            <a:r>
              <a:rPr lang="es-CO" sz="1333" b="1" dirty="0">
                <a:latin typeface="+mj-lt"/>
                <a:cs typeface="Segoe UI" panose="020B0502040204020203" pitchFamily="34" charset="0"/>
                <a:sym typeface="Quattrocento Sans"/>
              </a:rPr>
              <a:t>Show case at</a:t>
            </a:r>
          </a:p>
          <a:p>
            <a:pPr algn="ctr" defTabSz="1624544">
              <a:lnSpc>
                <a:spcPct val="105000"/>
              </a:lnSpc>
              <a:buClr>
                <a:srgbClr val="000000"/>
              </a:buClr>
              <a:buSzPts val="1000"/>
            </a:pPr>
            <a:r>
              <a:rPr lang="es-CO" sz="1333" b="1" dirty="0">
                <a:latin typeface="+mj-lt"/>
                <a:cs typeface="Segoe UI" panose="020B0502040204020203" pitchFamily="34" charset="0"/>
                <a:sym typeface="Quattrocento Sans"/>
              </a:rPr>
              <a:t>LOPEC 2026</a:t>
            </a:r>
          </a:p>
          <a:p>
            <a:pPr algn="ctr" defTabSz="1624544">
              <a:lnSpc>
                <a:spcPct val="105000"/>
              </a:lnSpc>
              <a:buClr>
                <a:srgbClr val="000000"/>
              </a:buClr>
              <a:buSzPts val="1000"/>
            </a:pPr>
            <a:r>
              <a:rPr lang="es-CO" sz="1333" b="1" dirty="0">
                <a:latin typeface="+mj-lt"/>
                <a:cs typeface="Segoe UI" panose="020B0502040204020203" pitchFamily="34" charset="0"/>
                <a:sym typeface="Quattrocento Sans"/>
              </a:rPr>
              <a:t>24th – 26th February</a:t>
            </a:r>
            <a:endParaRPr sz="1333" b="1" dirty="0">
              <a:latin typeface="+mj-lt"/>
              <a:cs typeface="Segoe UI" panose="020B0502040204020203" pitchFamily="34" charset="0"/>
              <a:sym typeface="Quattrocento Sans"/>
            </a:endParaRPr>
          </a:p>
          <a:p>
            <a:pPr defTabSz="1624544">
              <a:lnSpc>
                <a:spcPct val="105000"/>
              </a:lnSpc>
              <a:buClr>
                <a:srgbClr val="000000"/>
              </a:buClr>
              <a:buSzPts val="800"/>
            </a:pPr>
            <a:endParaRPr sz="1400" kern="0" dirty="0">
              <a:solidFill>
                <a:srgbClr val="E1000F"/>
              </a:solidFill>
              <a:latin typeface="Segoe UI" panose="020B0502040204020203" pitchFamily="34" charset="0"/>
              <a:ea typeface="Quattrocento Sans"/>
              <a:cs typeface="Segoe UI" panose="020B0502040204020203" pitchFamily="34" charset="0"/>
              <a:sym typeface="Quattrocento Sans"/>
            </a:endParaRPr>
          </a:p>
        </p:txBody>
      </p:sp>
      <p:sp>
        <p:nvSpPr>
          <p:cNvPr id="20" name="Google Shape;1656;p198">
            <a:extLst>
              <a:ext uri="{FF2B5EF4-FFF2-40B4-BE49-F238E27FC236}">
                <a16:creationId xmlns:a16="http://schemas.microsoft.com/office/drawing/2014/main" id="{4AA6C0AD-BFF3-727F-9C54-6C7884258B28}"/>
              </a:ext>
            </a:extLst>
          </p:cNvPr>
          <p:cNvSpPr txBox="1"/>
          <p:nvPr/>
        </p:nvSpPr>
        <p:spPr>
          <a:xfrm>
            <a:off x="3240027" y="1949967"/>
            <a:ext cx="3125183" cy="1189556"/>
          </a:xfrm>
          <a:prstGeom prst="rect">
            <a:avLst/>
          </a:prstGeom>
          <a:noFill/>
          <a:ln>
            <a:noFill/>
          </a:ln>
        </p:spPr>
        <p:txBody>
          <a:bodyPr spcFirstLastPara="1" wrap="square" lIns="162433" tIns="162433" rIns="162433" bIns="162433" anchor="t" anchorCtr="0">
            <a:spAutoFit/>
          </a:bodyPr>
          <a:lstStyle/>
          <a:p>
            <a:pPr algn="ctr" defTabSz="1624544">
              <a:lnSpc>
                <a:spcPct val="105000"/>
              </a:lnSpc>
              <a:buClr>
                <a:srgbClr val="000000"/>
              </a:buClr>
              <a:buSzPts val="800"/>
            </a:pPr>
            <a:r>
              <a:rPr lang="en-US" sz="1333" b="1">
                <a:latin typeface="+mj-lt"/>
                <a:cs typeface="Segoe UI" panose="020B0502040204020203" pitchFamily="34" charset="0"/>
                <a:sym typeface="Quattrocento Sans"/>
              </a:rPr>
              <a:t>until 03 </a:t>
            </a:r>
            <a:r>
              <a:rPr lang="en-US" sz="1333" b="1" dirty="0">
                <a:latin typeface="+mj-lt"/>
                <a:cs typeface="Segoe UI" panose="020B0502040204020203" pitchFamily="34" charset="0"/>
                <a:sym typeface="Quattrocento Sans"/>
              </a:rPr>
              <a:t>November 2025</a:t>
            </a:r>
          </a:p>
          <a:p>
            <a:pPr algn="ctr" defTabSz="1624544">
              <a:lnSpc>
                <a:spcPct val="105000"/>
              </a:lnSpc>
              <a:buClr>
                <a:schemeClr val="accent1"/>
              </a:buClr>
              <a:buSzPts val="800"/>
            </a:pPr>
            <a:r>
              <a:rPr lang="en-US" sz="1333" dirty="0">
                <a:solidFill>
                  <a:schemeClr val="bg1"/>
                </a:solidFill>
                <a:latin typeface="+mj-lt"/>
                <a:cs typeface="Segoe UI" panose="020B0502040204020203" pitchFamily="34" charset="0"/>
                <a:sym typeface="Quattrocento Sans"/>
              </a:rPr>
              <a:t>Demo Kits will be shipped to the selected teams. Teams will have until the 03 Nov work on their prototype.</a:t>
            </a:r>
          </a:p>
        </p:txBody>
      </p:sp>
      <p:sp>
        <p:nvSpPr>
          <p:cNvPr id="21" name="Google Shape;1656;p198">
            <a:extLst>
              <a:ext uri="{FF2B5EF4-FFF2-40B4-BE49-F238E27FC236}">
                <a16:creationId xmlns:a16="http://schemas.microsoft.com/office/drawing/2014/main" id="{75F2ABBA-B2A8-B249-589B-1797FCF859F0}"/>
              </a:ext>
            </a:extLst>
          </p:cNvPr>
          <p:cNvSpPr txBox="1"/>
          <p:nvPr/>
        </p:nvSpPr>
        <p:spPr>
          <a:xfrm>
            <a:off x="2048086" y="3465153"/>
            <a:ext cx="2052041" cy="1189556"/>
          </a:xfrm>
          <a:prstGeom prst="rect">
            <a:avLst/>
          </a:prstGeom>
          <a:noFill/>
          <a:ln>
            <a:noFill/>
          </a:ln>
        </p:spPr>
        <p:txBody>
          <a:bodyPr spcFirstLastPara="1" wrap="square" lIns="162433" tIns="162433" rIns="162433" bIns="162433" anchor="t" anchorCtr="0">
            <a:spAutoFit/>
          </a:bodyPr>
          <a:lstStyle/>
          <a:p>
            <a:pPr algn="ctr" defTabSz="1624544">
              <a:lnSpc>
                <a:spcPct val="105000"/>
              </a:lnSpc>
              <a:buClr>
                <a:srgbClr val="000000"/>
              </a:buClr>
              <a:buSzPts val="800"/>
            </a:pPr>
            <a:r>
              <a:rPr lang="en-US" sz="1333" b="1" dirty="0">
                <a:latin typeface="+mj-lt"/>
                <a:cs typeface="Segoe UI" panose="020B0502040204020203" pitchFamily="34" charset="0"/>
                <a:sym typeface="Quattrocento Sans"/>
              </a:rPr>
              <a:t>After 25 June 2025</a:t>
            </a:r>
          </a:p>
          <a:p>
            <a:pPr algn="ctr" defTabSz="1624544">
              <a:lnSpc>
                <a:spcPct val="105000"/>
              </a:lnSpc>
              <a:buClr>
                <a:srgbClr val="000000"/>
              </a:buClr>
              <a:buSzPts val="800"/>
            </a:pPr>
            <a:r>
              <a:rPr lang="en-US" sz="1333" dirty="0">
                <a:solidFill>
                  <a:schemeClr val="bg1"/>
                </a:solidFill>
                <a:latin typeface="+mj-lt"/>
                <a:cs typeface="Segoe UI" panose="020B0502040204020203" pitchFamily="34" charset="0"/>
                <a:sym typeface="Quattrocento Sans"/>
              </a:rPr>
              <a:t>Teams’ selection will be made and groups will be notified.</a:t>
            </a:r>
          </a:p>
        </p:txBody>
      </p:sp>
      <p:sp>
        <p:nvSpPr>
          <p:cNvPr id="22" name="Google Shape;1656;p198">
            <a:extLst>
              <a:ext uri="{FF2B5EF4-FFF2-40B4-BE49-F238E27FC236}">
                <a16:creationId xmlns:a16="http://schemas.microsoft.com/office/drawing/2014/main" id="{EE71231F-0A4B-1F94-7CE6-7A2CCC6C5446}"/>
              </a:ext>
            </a:extLst>
          </p:cNvPr>
          <p:cNvSpPr txBox="1"/>
          <p:nvPr/>
        </p:nvSpPr>
        <p:spPr>
          <a:xfrm>
            <a:off x="5538499" y="3412262"/>
            <a:ext cx="2295173" cy="1415772"/>
          </a:xfrm>
          <a:prstGeom prst="rect">
            <a:avLst/>
          </a:prstGeom>
          <a:noFill/>
          <a:ln>
            <a:noFill/>
          </a:ln>
        </p:spPr>
        <p:txBody>
          <a:bodyPr spcFirstLastPara="1" wrap="square" lIns="162433" tIns="162433" rIns="162433" bIns="162433" anchor="t" anchorCtr="0">
            <a:spAutoFit/>
          </a:bodyPr>
          <a:lstStyle/>
          <a:p>
            <a:pPr algn="ctr" defTabSz="1624544">
              <a:lnSpc>
                <a:spcPct val="105000"/>
              </a:lnSpc>
              <a:buClr>
                <a:srgbClr val="000000"/>
              </a:buClr>
              <a:buSzPts val="800"/>
            </a:pPr>
            <a:r>
              <a:rPr lang="en-US" sz="1333" b="1" dirty="0">
                <a:latin typeface="+mj-lt"/>
                <a:cs typeface="Segoe UI" panose="020B0502040204020203" pitchFamily="34" charset="0"/>
                <a:sym typeface="Quattrocento Sans"/>
              </a:rPr>
              <a:t>03 Nov 2025</a:t>
            </a:r>
          </a:p>
          <a:p>
            <a:pPr algn="ctr" defTabSz="1624544">
              <a:lnSpc>
                <a:spcPct val="105000"/>
              </a:lnSpc>
              <a:buClr>
                <a:srgbClr val="000000"/>
              </a:buClr>
              <a:buSzPts val="800"/>
            </a:pPr>
            <a:r>
              <a:rPr lang="en-US" sz="1333" dirty="0">
                <a:solidFill>
                  <a:schemeClr val="bg1"/>
                </a:solidFill>
                <a:latin typeface="+mj-lt"/>
                <a:cs typeface="Segoe UI" panose="020B0502040204020203" pitchFamily="34" charset="0"/>
                <a:sym typeface="Quattrocento Sans"/>
              </a:rPr>
              <a:t>Prototypes should arrive to OE-A in Frankfurt by this date.</a:t>
            </a:r>
          </a:p>
          <a:p>
            <a:pPr defTabSz="1624544">
              <a:lnSpc>
                <a:spcPct val="105000"/>
              </a:lnSpc>
              <a:buClr>
                <a:srgbClr val="000000"/>
              </a:buClr>
              <a:buSzPts val="800"/>
            </a:pPr>
            <a:endParaRPr lang="en-US" sz="1400" b="1" kern="0" dirty="0">
              <a:solidFill>
                <a:srgbClr val="E1000F"/>
              </a:solidFill>
              <a:latin typeface="Segoe UI" panose="020B0502040204020203" pitchFamily="34" charset="0"/>
              <a:ea typeface="Quattrocento Sans"/>
              <a:cs typeface="Segoe UI" panose="020B0502040204020203" pitchFamily="34" charset="0"/>
              <a:sym typeface="Quattrocento Sans"/>
            </a:endParaRPr>
          </a:p>
        </p:txBody>
      </p:sp>
      <p:sp>
        <p:nvSpPr>
          <p:cNvPr id="23" name="Google Shape;1656;p198">
            <a:extLst>
              <a:ext uri="{FF2B5EF4-FFF2-40B4-BE49-F238E27FC236}">
                <a16:creationId xmlns:a16="http://schemas.microsoft.com/office/drawing/2014/main" id="{8BB4A01C-EDCF-D331-0ADF-37CA3568F5DB}"/>
              </a:ext>
            </a:extLst>
          </p:cNvPr>
          <p:cNvSpPr txBox="1"/>
          <p:nvPr/>
        </p:nvSpPr>
        <p:spPr>
          <a:xfrm>
            <a:off x="7215383" y="1988251"/>
            <a:ext cx="2295173" cy="1189556"/>
          </a:xfrm>
          <a:prstGeom prst="rect">
            <a:avLst/>
          </a:prstGeom>
          <a:noFill/>
          <a:ln>
            <a:noFill/>
          </a:ln>
        </p:spPr>
        <p:txBody>
          <a:bodyPr spcFirstLastPara="1" wrap="square" lIns="162433" tIns="162433" rIns="162433" bIns="162433" anchor="t" anchorCtr="0">
            <a:spAutoFit/>
          </a:bodyPr>
          <a:lstStyle/>
          <a:p>
            <a:pPr algn="ctr" defTabSz="1624544">
              <a:lnSpc>
                <a:spcPct val="105000"/>
              </a:lnSpc>
              <a:buClr>
                <a:srgbClr val="000000"/>
              </a:buClr>
              <a:buSzPts val="800"/>
            </a:pPr>
            <a:r>
              <a:rPr lang="en-US" sz="1333" b="1" dirty="0">
                <a:latin typeface="+mj-lt"/>
                <a:cs typeface="Segoe UI" panose="020B0502040204020203" pitchFamily="34" charset="0"/>
                <a:sym typeface="Quattrocento Sans"/>
              </a:rPr>
              <a:t>04 December 2025</a:t>
            </a:r>
          </a:p>
          <a:p>
            <a:pPr algn="ctr" defTabSz="1624544">
              <a:lnSpc>
                <a:spcPct val="105000"/>
              </a:lnSpc>
              <a:buClr>
                <a:schemeClr val="accent1"/>
              </a:buClr>
              <a:buSzPts val="800"/>
            </a:pPr>
            <a:r>
              <a:rPr lang="en-US" sz="1333" dirty="0">
                <a:solidFill>
                  <a:schemeClr val="bg1"/>
                </a:solidFill>
                <a:latin typeface="+mj-lt"/>
                <a:cs typeface="Segoe UI" panose="020B0502040204020203" pitchFamily="34" charset="0"/>
                <a:sym typeface="Quattrocento Sans"/>
              </a:rPr>
              <a:t>Virtual pitch of the teams presenting their prototypes.</a:t>
            </a:r>
          </a:p>
        </p:txBody>
      </p:sp>
      <p:sp>
        <p:nvSpPr>
          <p:cNvPr id="113" name="Google Shape;1655;p198">
            <a:extLst>
              <a:ext uri="{FF2B5EF4-FFF2-40B4-BE49-F238E27FC236}">
                <a16:creationId xmlns:a16="http://schemas.microsoft.com/office/drawing/2014/main" id="{E22EF84D-DA9A-A9FB-7948-61236F1E9D9A}"/>
              </a:ext>
            </a:extLst>
          </p:cNvPr>
          <p:cNvSpPr/>
          <p:nvPr/>
        </p:nvSpPr>
        <p:spPr>
          <a:xfrm>
            <a:off x="11046547" y="3305484"/>
            <a:ext cx="126856" cy="126856"/>
          </a:xfrm>
          <a:prstGeom prst="ellipse">
            <a:avLst/>
          </a:prstGeom>
          <a:solidFill>
            <a:srgbClr val="E1000F"/>
          </a:solidFill>
          <a:ln w="9525" cap="flat" cmpd="sng">
            <a:solidFill>
              <a:srgbClr val="E1000F"/>
            </a:solidFill>
            <a:prstDash val="solid"/>
            <a:round/>
            <a:headEnd type="none" w="sm" len="sm"/>
            <a:tailEnd type="none" w="sm" len="sm"/>
          </a:ln>
        </p:spPr>
        <p:txBody>
          <a:bodyPr spcFirstLastPara="1" wrap="square" lIns="162433" tIns="162433" rIns="162433" bIns="162433" anchor="ctr" anchorCtr="0">
            <a:noAutofit/>
          </a:bodyPr>
          <a:lstStyle/>
          <a:p>
            <a:pPr defTabSz="1624544">
              <a:buClr>
                <a:srgbClr val="000000"/>
              </a:buClr>
              <a:buSzPts val="1400"/>
              <a:defRPr/>
            </a:pPr>
            <a:endParaRPr sz="1599" kern="0">
              <a:solidFill>
                <a:srgbClr val="E1000F"/>
              </a:solidFill>
              <a:latin typeface="Arial"/>
              <a:ea typeface="Arial"/>
              <a:cs typeface="Arial"/>
              <a:sym typeface="Arial"/>
            </a:endParaRPr>
          </a:p>
        </p:txBody>
      </p:sp>
      <p:pic>
        <p:nvPicPr>
          <p:cNvPr id="134" name="Graphic 133" descr="Bullseye outline">
            <a:extLst>
              <a:ext uri="{FF2B5EF4-FFF2-40B4-BE49-F238E27FC236}">
                <a16:creationId xmlns:a16="http://schemas.microsoft.com/office/drawing/2014/main" id="{8BE7432E-D018-A122-9495-6AD8878D0EB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942267" y="2560525"/>
            <a:ext cx="491409" cy="491409"/>
          </a:xfrm>
          <a:prstGeom prst="rect">
            <a:avLst/>
          </a:prstGeom>
        </p:spPr>
      </p:pic>
      <p:sp>
        <p:nvSpPr>
          <p:cNvPr id="141" name="Google Shape;1656;p198">
            <a:extLst>
              <a:ext uri="{FF2B5EF4-FFF2-40B4-BE49-F238E27FC236}">
                <a16:creationId xmlns:a16="http://schemas.microsoft.com/office/drawing/2014/main" id="{A163E70A-02DE-FF6E-FEA6-6E74AF59FAD5}"/>
              </a:ext>
            </a:extLst>
          </p:cNvPr>
          <p:cNvSpPr txBox="1"/>
          <p:nvPr/>
        </p:nvSpPr>
        <p:spPr>
          <a:xfrm>
            <a:off x="9154103" y="3415316"/>
            <a:ext cx="1625400" cy="1189556"/>
          </a:xfrm>
          <a:prstGeom prst="rect">
            <a:avLst/>
          </a:prstGeom>
          <a:noFill/>
          <a:ln>
            <a:noFill/>
          </a:ln>
        </p:spPr>
        <p:txBody>
          <a:bodyPr spcFirstLastPara="1" wrap="square" lIns="162433" tIns="162433" rIns="162433" bIns="162433" anchor="t" anchorCtr="0">
            <a:spAutoFit/>
          </a:bodyPr>
          <a:lstStyle/>
          <a:p>
            <a:pPr algn="ctr" defTabSz="1624544">
              <a:lnSpc>
                <a:spcPct val="105000"/>
              </a:lnSpc>
              <a:buClr>
                <a:srgbClr val="000000"/>
              </a:buClr>
              <a:buSzPts val="800"/>
            </a:pPr>
            <a:r>
              <a:rPr lang="en-US" sz="1333" b="1" dirty="0">
                <a:latin typeface="+mj-lt"/>
                <a:cs typeface="Segoe UI" panose="020B0502040204020203" pitchFamily="34" charset="0"/>
                <a:sym typeface="Quattrocento Sans"/>
              </a:rPr>
              <a:t>From 08 December 2025</a:t>
            </a:r>
          </a:p>
          <a:p>
            <a:pPr algn="ctr" defTabSz="1624544">
              <a:lnSpc>
                <a:spcPct val="105000"/>
              </a:lnSpc>
              <a:buClr>
                <a:schemeClr val="accent1"/>
              </a:buClr>
              <a:buSzPts val="800"/>
            </a:pPr>
            <a:r>
              <a:rPr lang="en-US" sz="1333" dirty="0">
                <a:solidFill>
                  <a:schemeClr val="bg1"/>
                </a:solidFill>
                <a:latin typeface="+mj-lt"/>
                <a:cs typeface="Segoe UI" panose="020B0502040204020203" pitchFamily="34" charset="0"/>
                <a:sym typeface="Quattrocento Sans"/>
              </a:rPr>
              <a:t>Winning team will be notified.</a:t>
            </a:r>
          </a:p>
        </p:txBody>
      </p:sp>
      <p:sp>
        <p:nvSpPr>
          <p:cNvPr id="147" name="Text Placeholder 5">
            <a:extLst>
              <a:ext uri="{FF2B5EF4-FFF2-40B4-BE49-F238E27FC236}">
                <a16:creationId xmlns:a16="http://schemas.microsoft.com/office/drawing/2014/main" id="{09EDBD51-359E-A772-CBD3-1F13EE773A24}"/>
              </a:ext>
            </a:extLst>
          </p:cNvPr>
          <p:cNvSpPr txBox="1">
            <a:spLocks/>
          </p:cNvSpPr>
          <p:nvPr/>
        </p:nvSpPr>
        <p:spPr bwMode="gray">
          <a:xfrm>
            <a:off x="2884089" y="4617872"/>
            <a:ext cx="6255657" cy="1601302"/>
          </a:xfrm>
          <a:prstGeom prst="rect">
            <a:avLst/>
          </a:prstGeom>
          <a:noFill/>
          <a:effectLst>
            <a:outerShdw blurRad="50800" dist="38100" dir="2700000" algn="tl" rotWithShape="0">
              <a:prstClr val="black">
                <a:alpha val="40000"/>
              </a:prstClr>
            </a:outerShdw>
          </a:effectLst>
        </p:spPr>
        <p:txBody>
          <a:bodyPr vert="horz" lIns="0" tIns="0" rIns="0" bIns="0" rtlCol="0" anchor="ctr">
            <a:noAutofit/>
          </a:bodyPr>
          <a:lstStyle>
            <a:lvl1pPr marL="162000" indent="-162000" algn="l" defTabSz="685800" rtl="0" eaLnBrk="1" latinLnBrk="0" hangingPunct="1">
              <a:lnSpc>
                <a:spcPct val="114000"/>
              </a:lnSpc>
              <a:spcBef>
                <a:spcPts val="0"/>
              </a:spcBef>
              <a:spcAft>
                <a:spcPts val="1200"/>
              </a:spcAft>
              <a:buClr>
                <a:schemeClr val="accent1"/>
              </a:buClr>
              <a:buSzPct val="100000"/>
              <a:buFont typeface="Wingdings" panose="05000000000000000000" pitchFamily="2" charset="2"/>
              <a:buChar char="§"/>
              <a:defRPr sz="1200" kern="1200">
                <a:solidFill>
                  <a:schemeClr val="tx1"/>
                </a:solidFill>
                <a:latin typeface="+mn-lt"/>
                <a:ea typeface="+mn-ea"/>
                <a:cs typeface="+mn-cs"/>
              </a:defRPr>
            </a:lvl1pPr>
            <a:lvl2pPr marL="522000" indent="-162000" algn="l" defTabSz="685800" rtl="0" eaLnBrk="1" latinLnBrk="0" hangingPunct="1">
              <a:lnSpc>
                <a:spcPct val="114000"/>
              </a:lnSpc>
              <a:spcBef>
                <a:spcPts val="0"/>
              </a:spcBef>
              <a:spcAft>
                <a:spcPts val="1200"/>
              </a:spcAft>
              <a:buClr>
                <a:schemeClr val="accent1"/>
              </a:buClr>
              <a:buFont typeface="GT Flexa Rg" pitchFamily="2" charset="0"/>
              <a:buChar char="–"/>
              <a:defRPr sz="1200" kern="1200">
                <a:solidFill>
                  <a:schemeClr val="tx1"/>
                </a:solidFill>
                <a:latin typeface="+mn-lt"/>
                <a:ea typeface="+mn-ea"/>
                <a:cs typeface="+mn-cs"/>
              </a:defRPr>
            </a:lvl2pPr>
            <a:lvl3pPr marL="990000" indent="-162000" algn="l" defTabSz="685800" rtl="0" eaLnBrk="1" latinLnBrk="0" hangingPunct="1">
              <a:lnSpc>
                <a:spcPct val="114000"/>
              </a:lnSpc>
              <a:spcBef>
                <a:spcPts val="0"/>
              </a:spcBef>
              <a:spcAft>
                <a:spcPts val="1200"/>
              </a:spcAft>
              <a:buClr>
                <a:schemeClr val="accent1"/>
              </a:buClr>
              <a:buFont typeface="GT Flexa Rg" pitchFamily="2" charset="0"/>
              <a:buChar char="–"/>
              <a:defRPr sz="1200" kern="1200">
                <a:solidFill>
                  <a:schemeClr val="tx1"/>
                </a:solidFill>
                <a:latin typeface="+mn-lt"/>
                <a:ea typeface="+mn-ea"/>
                <a:cs typeface="+mn-cs"/>
              </a:defRPr>
            </a:lvl3pPr>
            <a:lvl4pPr marL="1458000" indent="-162000" algn="l" defTabSz="685800" rtl="0" eaLnBrk="1" latinLnBrk="0" hangingPunct="1">
              <a:lnSpc>
                <a:spcPct val="114000"/>
              </a:lnSpc>
              <a:spcBef>
                <a:spcPts val="0"/>
              </a:spcBef>
              <a:spcAft>
                <a:spcPts val="1200"/>
              </a:spcAft>
              <a:buClr>
                <a:schemeClr val="accent1"/>
              </a:buClr>
              <a:buFont typeface="GT Flexa Rg" pitchFamily="2" charset="0"/>
              <a:buChar char="–"/>
              <a:defRPr sz="1200" kern="1200">
                <a:solidFill>
                  <a:schemeClr val="tx1"/>
                </a:solidFill>
                <a:latin typeface="+mn-lt"/>
                <a:ea typeface="+mn-ea"/>
                <a:cs typeface="+mn-cs"/>
              </a:defRPr>
            </a:lvl4pPr>
            <a:lvl5pPr marL="1926000" indent="-162000" algn="l" defTabSz="685800" rtl="0" eaLnBrk="1" latinLnBrk="0" hangingPunct="1">
              <a:lnSpc>
                <a:spcPct val="114000"/>
              </a:lnSpc>
              <a:spcBef>
                <a:spcPts val="0"/>
              </a:spcBef>
              <a:spcAft>
                <a:spcPts val="1200"/>
              </a:spcAft>
              <a:buClr>
                <a:schemeClr val="accent1"/>
              </a:buClr>
              <a:buFont typeface="GT Flexa Rg" pitchFamily="2"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endParaRPr lang="en-US" sz="1599">
              <a:latin typeface="Segoe UI" panose="020B0502040204020203" pitchFamily="34" charset="0"/>
              <a:cs typeface="Segoe UI" panose="020B0502040204020203" pitchFamily="34" charset="0"/>
            </a:endParaRPr>
          </a:p>
          <a:p>
            <a:pPr marL="0" indent="0" algn="ctr">
              <a:buNone/>
            </a:pPr>
            <a:endParaRPr lang="en-US" sz="1599">
              <a:latin typeface="Segoe UI" panose="020B0502040204020203" pitchFamily="34" charset="0"/>
              <a:cs typeface="Segoe UI" panose="020B0502040204020203" pitchFamily="34" charset="0"/>
            </a:endParaRPr>
          </a:p>
        </p:txBody>
      </p:sp>
      <p:sp>
        <p:nvSpPr>
          <p:cNvPr id="148" name="Text Placeholder 4">
            <a:extLst>
              <a:ext uri="{FF2B5EF4-FFF2-40B4-BE49-F238E27FC236}">
                <a16:creationId xmlns:a16="http://schemas.microsoft.com/office/drawing/2014/main" id="{0A34B727-0B78-68CC-F151-777CFF706341}"/>
              </a:ext>
            </a:extLst>
          </p:cNvPr>
          <p:cNvSpPr txBox="1">
            <a:spLocks/>
          </p:cNvSpPr>
          <p:nvPr/>
        </p:nvSpPr>
        <p:spPr>
          <a:xfrm>
            <a:off x="2101971" y="4944598"/>
            <a:ext cx="6255656" cy="351424"/>
          </a:xfrm>
          <a:prstGeom prst="rect">
            <a:avLst/>
          </a:prstGeom>
          <a:noFill/>
          <a:ln>
            <a:noFill/>
          </a:ln>
        </p:spPr>
        <p:txBody>
          <a:bodyPr spcFirstLastPara="1" vert="horz" wrap="square" lIns="0" tIns="0" rIns="0" bIns="0" rtlCol="0" anchor="ctr" anchorCtr="0">
            <a:noAutofit/>
          </a:bodyPr>
          <a:lstStyle>
            <a:defPPr>
              <a:defRPr lang="en-US"/>
            </a:defPPr>
            <a:lvl1pPr marL="0" marR="0" lvl="0" indent="0" algn="l" defTabSz="457200" rtl="0" eaLnBrk="1" latinLnBrk="0" hangingPunct="1">
              <a:lnSpc>
                <a:spcPct val="100000"/>
              </a:lnSpc>
              <a:spcBef>
                <a:spcPts val="0"/>
              </a:spcBef>
              <a:spcAft>
                <a:spcPts val="0"/>
              </a:spcAft>
              <a:buClr>
                <a:srgbClr val="000000"/>
              </a:buClr>
              <a:buSzPts val="800"/>
              <a:buFont typeface="Arial"/>
              <a:buNone/>
              <a:defRPr sz="800" b="0" i="0" u="none" strike="noStrike" kern="1200" cap="none">
                <a:solidFill>
                  <a:schemeClr val="accent1"/>
                </a:solidFill>
                <a:latin typeface="Quattrocento Sans"/>
                <a:ea typeface="Quattrocento Sans"/>
                <a:cs typeface="Quattrocento Sans"/>
                <a:sym typeface="Quattrocento Sans"/>
              </a:defRPr>
            </a:lvl1pPr>
            <a:lvl2pPr marL="0" marR="0" lvl="1" indent="0" algn="l" defTabSz="457200" rtl="0" eaLnBrk="1" latinLnBrk="0" hangingPunct="1">
              <a:lnSpc>
                <a:spcPct val="100000"/>
              </a:lnSpc>
              <a:spcBef>
                <a:spcPts val="0"/>
              </a:spcBef>
              <a:spcAft>
                <a:spcPts val="0"/>
              </a:spcAft>
              <a:buClr>
                <a:srgbClr val="000000"/>
              </a:buClr>
              <a:buSzPts val="800"/>
              <a:buFont typeface="Arial"/>
              <a:buNone/>
              <a:defRPr sz="800" b="0" i="0" u="none" strike="noStrike" kern="1200" cap="none">
                <a:solidFill>
                  <a:schemeClr val="accent1"/>
                </a:solidFill>
                <a:latin typeface="Quattrocento Sans"/>
                <a:ea typeface="Quattrocento Sans"/>
                <a:cs typeface="Quattrocento Sans"/>
                <a:sym typeface="Quattrocento Sans"/>
              </a:defRPr>
            </a:lvl2pPr>
            <a:lvl3pPr marL="0" marR="0" lvl="2" indent="0" algn="l" defTabSz="457200" rtl="0" eaLnBrk="1" latinLnBrk="0" hangingPunct="1">
              <a:lnSpc>
                <a:spcPct val="100000"/>
              </a:lnSpc>
              <a:spcBef>
                <a:spcPts val="0"/>
              </a:spcBef>
              <a:spcAft>
                <a:spcPts val="0"/>
              </a:spcAft>
              <a:buClr>
                <a:srgbClr val="000000"/>
              </a:buClr>
              <a:buSzPts val="800"/>
              <a:buFont typeface="Arial"/>
              <a:buNone/>
              <a:defRPr sz="800" b="0" i="0" u="none" strike="noStrike" kern="1200" cap="none">
                <a:solidFill>
                  <a:schemeClr val="accent1"/>
                </a:solidFill>
                <a:latin typeface="Quattrocento Sans"/>
                <a:ea typeface="Quattrocento Sans"/>
                <a:cs typeface="Quattrocento Sans"/>
                <a:sym typeface="Quattrocento Sans"/>
              </a:defRPr>
            </a:lvl3pPr>
            <a:lvl4pPr marL="0" marR="0" lvl="3" indent="0" algn="l" defTabSz="457200" rtl="0" eaLnBrk="1" latinLnBrk="0" hangingPunct="1">
              <a:lnSpc>
                <a:spcPct val="100000"/>
              </a:lnSpc>
              <a:spcBef>
                <a:spcPts val="0"/>
              </a:spcBef>
              <a:spcAft>
                <a:spcPts val="0"/>
              </a:spcAft>
              <a:buClr>
                <a:srgbClr val="000000"/>
              </a:buClr>
              <a:buSzPts val="800"/>
              <a:buFont typeface="Arial"/>
              <a:buNone/>
              <a:defRPr sz="800" b="0" i="0" u="none" strike="noStrike" kern="1200" cap="none">
                <a:solidFill>
                  <a:schemeClr val="accent1"/>
                </a:solidFill>
                <a:latin typeface="Quattrocento Sans"/>
                <a:ea typeface="Quattrocento Sans"/>
                <a:cs typeface="Quattrocento Sans"/>
                <a:sym typeface="Quattrocento Sans"/>
              </a:defRPr>
            </a:lvl4pPr>
            <a:lvl5pPr marL="0" marR="0" lvl="4" indent="0" algn="l" defTabSz="457200" rtl="0" eaLnBrk="1" latinLnBrk="0" hangingPunct="1">
              <a:lnSpc>
                <a:spcPct val="100000"/>
              </a:lnSpc>
              <a:spcBef>
                <a:spcPts val="0"/>
              </a:spcBef>
              <a:spcAft>
                <a:spcPts val="0"/>
              </a:spcAft>
              <a:buClr>
                <a:srgbClr val="000000"/>
              </a:buClr>
              <a:buSzPts val="800"/>
              <a:buFont typeface="Arial"/>
              <a:buNone/>
              <a:defRPr sz="800" b="0" i="0" u="none" strike="noStrike" kern="1200" cap="none">
                <a:solidFill>
                  <a:schemeClr val="accent1"/>
                </a:solidFill>
                <a:latin typeface="Quattrocento Sans"/>
                <a:ea typeface="Quattrocento Sans"/>
                <a:cs typeface="Quattrocento Sans"/>
                <a:sym typeface="Quattrocento Sans"/>
              </a:defRPr>
            </a:lvl5pPr>
            <a:lvl6pPr marL="0" marR="0" lvl="5" indent="0" algn="l" defTabSz="457200" rtl="0" eaLnBrk="1" latinLnBrk="0" hangingPunct="1">
              <a:lnSpc>
                <a:spcPct val="100000"/>
              </a:lnSpc>
              <a:spcBef>
                <a:spcPts val="0"/>
              </a:spcBef>
              <a:spcAft>
                <a:spcPts val="0"/>
              </a:spcAft>
              <a:buClr>
                <a:srgbClr val="000000"/>
              </a:buClr>
              <a:buSzPts val="800"/>
              <a:buFont typeface="Arial"/>
              <a:buNone/>
              <a:defRPr sz="800" b="0" i="0" u="none" strike="noStrike" kern="1200" cap="none">
                <a:solidFill>
                  <a:schemeClr val="accent1"/>
                </a:solidFill>
                <a:latin typeface="Quattrocento Sans"/>
                <a:ea typeface="Quattrocento Sans"/>
                <a:cs typeface="Quattrocento Sans"/>
                <a:sym typeface="Quattrocento Sans"/>
              </a:defRPr>
            </a:lvl6pPr>
            <a:lvl7pPr marL="0" marR="0" lvl="6" indent="0" algn="l" defTabSz="457200" rtl="0" eaLnBrk="1" latinLnBrk="0" hangingPunct="1">
              <a:lnSpc>
                <a:spcPct val="100000"/>
              </a:lnSpc>
              <a:spcBef>
                <a:spcPts val="0"/>
              </a:spcBef>
              <a:spcAft>
                <a:spcPts val="0"/>
              </a:spcAft>
              <a:buClr>
                <a:srgbClr val="000000"/>
              </a:buClr>
              <a:buSzPts val="800"/>
              <a:buFont typeface="Arial"/>
              <a:buNone/>
              <a:defRPr sz="800" b="0" i="0" u="none" strike="noStrike" kern="1200" cap="none">
                <a:solidFill>
                  <a:schemeClr val="accent1"/>
                </a:solidFill>
                <a:latin typeface="Quattrocento Sans"/>
                <a:ea typeface="Quattrocento Sans"/>
                <a:cs typeface="Quattrocento Sans"/>
                <a:sym typeface="Quattrocento Sans"/>
              </a:defRPr>
            </a:lvl7pPr>
            <a:lvl8pPr marL="0" marR="0" lvl="7" indent="0" algn="l" defTabSz="457200" rtl="0" eaLnBrk="1" latinLnBrk="0" hangingPunct="1">
              <a:lnSpc>
                <a:spcPct val="100000"/>
              </a:lnSpc>
              <a:spcBef>
                <a:spcPts val="0"/>
              </a:spcBef>
              <a:spcAft>
                <a:spcPts val="0"/>
              </a:spcAft>
              <a:buClr>
                <a:srgbClr val="000000"/>
              </a:buClr>
              <a:buSzPts val="800"/>
              <a:buFont typeface="Arial"/>
              <a:buNone/>
              <a:defRPr sz="800" b="0" i="0" u="none" strike="noStrike" kern="1200" cap="none">
                <a:solidFill>
                  <a:schemeClr val="accent1"/>
                </a:solidFill>
                <a:latin typeface="Quattrocento Sans"/>
                <a:ea typeface="Quattrocento Sans"/>
                <a:cs typeface="Quattrocento Sans"/>
                <a:sym typeface="Quattrocento Sans"/>
              </a:defRPr>
            </a:lvl8pPr>
            <a:lvl9pPr marL="0" marR="0" lvl="8" indent="0" algn="l" defTabSz="457200" rtl="0" eaLnBrk="1" latinLnBrk="0" hangingPunct="1">
              <a:lnSpc>
                <a:spcPct val="100000"/>
              </a:lnSpc>
              <a:spcBef>
                <a:spcPts val="0"/>
              </a:spcBef>
              <a:spcAft>
                <a:spcPts val="0"/>
              </a:spcAft>
              <a:buClr>
                <a:srgbClr val="000000"/>
              </a:buClr>
              <a:buSzPts val="800"/>
              <a:buFont typeface="Arial"/>
              <a:buNone/>
              <a:defRPr sz="800" b="0" i="0" u="none" strike="noStrike" kern="1200" cap="none">
                <a:solidFill>
                  <a:schemeClr val="accent1"/>
                </a:solidFill>
                <a:latin typeface="Quattrocento Sans"/>
                <a:ea typeface="Quattrocento Sans"/>
                <a:cs typeface="Quattrocento Sans"/>
                <a:sym typeface="Quattrocento Sans"/>
              </a:defRPr>
            </a:lvl9pPr>
          </a:lstStyle>
          <a:p>
            <a:pPr algn="ctr"/>
            <a:r>
              <a:rPr lang="es-CO" sz="1599" b="1" dirty="0">
                <a:solidFill>
                  <a:schemeClr val="bg1"/>
                </a:solidFill>
                <a:latin typeface="+mj-lt"/>
                <a:cs typeface="Segoe UI" panose="020B0502040204020203" pitchFamily="34" charset="0"/>
              </a:rPr>
              <a:t>Key </a:t>
            </a:r>
            <a:r>
              <a:rPr lang="es-CO" sz="1599" b="1" dirty="0" err="1">
                <a:solidFill>
                  <a:schemeClr val="bg1"/>
                </a:solidFill>
                <a:latin typeface="+mj-lt"/>
                <a:cs typeface="Segoe UI" panose="020B0502040204020203" pitchFamily="34" charset="0"/>
              </a:rPr>
              <a:t>facts</a:t>
            </a:r>
            <a:endParaRPr lang="es-CO" sz="1599" b="1" dirty="0">
              <a:solidFill>
                <a:schemeClr val="bg1"/>
              </a:solidFill>
              <a:latin typeface="+mj-lt"/>
              <a:cs typeface="Segoe UI" panose="020B0502040204020203" pitchFamily="34" charset="0"/>
            </a:endParaRPr>
          </a:p>
        </p:txBody>
      </p:sp>
      <p:sp>
        <p:nvSpPr>
          <p:cNvPr id="150" name="TextBox 149">
            <a:extLst>
              <a:ext uri="{FF2B5EF4-FFF2-40B4-BE49-F238E27FC236}">
                <a16:creationId xmlns:a16="http://schemas.microsoft.com/office/drawing/2014/main" id="{D116CD29-0165-D210-626E-1E5F294C7FCD}"/>
              </a:ext>
            </a:extLst>
          </p:cNvPr>
          <p:cNvSpPr txBox="1"/>
          <p:nvPr/>
        </p:nvSpPr>
        <p:spPr>
          <a:xfrm>
            <a:off x="2101971" y="5352479"/>
            <a:ext cx="8084809" cy="1054135"/>
          </a:xfrm>
          <a:prstGeom prst="rect">
            <a:avLst/>
          </a:prstGeom>
          <a:noFill/>
        </p:spPr>
        <p:txBody>
          <a:bodyPr wrap="square">
            <a:spAutoFit/>
          </a:bodyPr>
          <a:lstStyle/>
          <a:p>
            <a:pPr marL="287720" indent="-287720" defTabSz="1218011">
              <a:lnSpc>
                <a:spcPct val="114000"/>
              </a:lnSpc>
              <a:buClr>
                <a:schemeClr val="accent6">
                  <a:lumMod val="50000"/>
                </a:schemeClr>
              </a:buClr>
              <a:buSzPct val="100000"/>
              <a:buFont typeface="Wingdings" panose="05000000000000000000" pitchFamily="2" charset="2"/>
              <a:buChar char="§"/>
              <a:defRPr/>
            </a:pPr>
            <a:r>
              <a:rPr lang="en-US" sz="1400" dirty="0">
                <a:solidFill>
                  <a:schemeClr val="bg1"/>
                </a:solidFill>
                <a:latin typeface="+mj-lt"/>
                <a:cs typeface="Segoe UI" panose="020B0502040204020203" pitchFamily="34" charset="0"/>
              </a:rPr>
              <a:t>3 teams will be selected for the challenge.</a:t>
            </a:r>
          </a:p>
          <a:p>
            <a:pPr marL="287720" indent="-287720" defTabSz="1218011">
              <a:lnSpc>
                <a:spcPct val="114000"/>
              </a:lnSpc>
              <a:buClr>
                <a:schemeClr val="accent6">
                  <a:lumMod val="50000"/>
                </a:schemeClr>
              </a:buClr>
              <a:buSzPct val="100000"/>
              <a:buFont typeface="Wingdings" panose="05000000000000000000" pitchFamily="2" charset="2"/>
              <a:buChar char="§"/>
              <a:defRPr/>
            </a:pPr>
            <a:r>
              <a:rPr lang="en-US" sz="1400" dirty="0">
                <a:solidFill>
                  <a:schemeClr val="bg1"/>
                </a:solidFill>
                <a:latin typeface="+mj-lt"/>
                <a:cs typeface="Segoe UI" panose="020B0502040204020203" pitchFamily="34" charset="0"/>
              </a:rPr>
              <a:t>Winning team member will receive entrance tickets for LOPEC 2026 and will receive an award during the LOPEC Dinner &amp; Award Show. Travel and accommodation costs </a:t>
            </a:r>
            <a:r>
              <a:rPr lang="en-US" sz="1400" b="1" dirty="0">
                <a:solidFill>
                  <a:schemeClr val="bg1"/>
                </a:solidFill>
                <a:latin typeface="+mj-lt"/>
                <a:cs typeface="Segoe UI" panose="020B0502040204020203" pitchFamily="34" charset="0"/>
              </a:rPr>
              <a:t>not </a:t>
            </a:r>
            <a:r>
              <a:rPr lang="en-US" sz="1400" dirty="0">
                <a:solidFill>
                  <a:schemeClr val="bg1"/>
                </a:solidFill>
                <a:latin typeface="+mj-lt"/>
                <a:cs typeface="Segoe UI" panose="020B0502040204020203" pitchFamily="34" charset="0"/>
              </a:rPr>
              <a:t>included.</a:t>
            </a:r>
          </a:p>
          <a:p>
            <a:pPr marL="287720" indent="-287720" defTabSz="1218011">
              <a:lnSpc>
                <a:spcPct val="114000"/>
              </a:lnSpc>
              <a:buClr>
                <a:schemeClr val="accent6">
                  <a:lumMod val="50000"/>
                </a:schemeClr>
              </a:buClr>
              <a:buSzPct val="100000"/>
              <a:buFont typeface="Wingdings" panose="05000000000000000000" pitchFamily="2" charset="2"/>
              <a:buChar char="§"/>
              <a:defRPr/>
            </a:pPr>
            <a:r>
              <a:rPr lang="en-US" sz="1400" dirty="0">
                <a:solidFill>
                  <a:schemeClr val="bg1"/>
                </a:solidFill>
                <a:latin typeface="+mj-lt"/>
                <a:cs typeface="Segoe UI" panose="020B0502040204020203" pitchFamily="34" charset="0"/>
              </a:rPr>
              <a:t>Winning team present their prototype idea on the OE-A Competition Web-Seminar in April 2026</a:t>
            </a:r>
          </a:p>
        </p:txBody>
      </p:sp>
    </p:spTree>
    <p:extLst>
      <p:ext uri="{BB962C8B-B14F-4D97-AF65-F5344CB8AC3E}">
        <p14:creationId xmlns:p14="http://schemas.microsoft.com/office/powerpoint/2010/main" val="37999771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20"/>
        <p:cNvGrpSpPr/>
        <p:nvPr/>
      </p:nvGrpSpPr>
      <p:grpSpPr>
        <a:xfrm>
          <a:off x="0" y="0"/>
          <a:ext cx="0" cy="0"/>
          <a:chOff x="0" y="0"/>
          <a:chExt cx="0" cy="0"/>
        </a:xfrm>
      </p:grpSpPr>
      <p:sp>
        <p:nvSpPr>
          <p:cNvPr id="7" name="Google Shape;713;p13">
            <a:extLst>
              <a:ext uri="{FF2B5EF4-FFF2-40B4-BE49-F238E27FC236}">
                <a16:creationId xmlns:a16="http://schemas.microsoft.com/office/drawing/2014/main" id="{A76BB1E4-7613-E9CD-BD0A-37F5AC370C08}"/>
              </a:ext>
            </a:extLst>
          </p:cNvPr>
          <p:cNvSpPr txBox="1">
            <a:spLocks/>
          </p:cNvSpPr>
          <p:nvPr/>
        </p:nvSpPr>
        <p:spPr>
          <a:xfrm>
            <a:off x="491178" y="861951"/>
            <a:ext cx="11209639" cy="246145"/>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2400"/>
              <a:buFont typeface="Quattrocento Sans"/>
              <a:buNone/>
              <a:defRPr sz="2400" b="0" i="0" u="none" strike="noStrike" cap="none">
                <a:solidFill>
                  <a:schemeClr val="accent1"/>
                </a:solidFill>
                <a:latin typeface="Quattrocento Sans"/>
                <a:ea typeface="Quattrocento Sans"/>
                <a:cs typeface="Quattrocento Sans"/>
                <a:sym typeface="Quattrocento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2000" b="1" dirty="0">
                <a:solidFill>
                  <a:schemeClr val="tx1"/>
                </a:solidFill>
                <a:latin typeface="+mj-lt"/>
                <a:cs typeface="Segoe UI" panose="020B0502040204020203" pitchFamily="34" charset="0"/>
              </a:rPr>
              <a:t>Powered by the OE-A, Metafas &amp; </a:t>
            </a:r>
            <a:r>
              <a:rPr lang="en-US" sz="2000" b="1" dirty="0" err="1">
                <a:solidFill>
                  <a:schemeClr val="tx1"/>
                </a:solidFill>
                <a:latin typeface="+mj-lt"/>
                <a:cs typeface="Segoe UI" panose="020B0502040204020203" pitchFamily="34" charset="0"/>
              </a:rPr>
              <a:t>Elantas</a:t>
            </a:r>
            <a:endParaRPr lang="en-GB" sz="2000" b="1" dirty="0">
              <a:solidFill>
                <a:schemeClr val="tx1"/>
              </a:solidFill>
              <a:latin typeface="+mj-lt"/>
              <a:cs typeface="Segoe UI" panose="020B0502040204020203" pitchFamily="34" charset="0"/>
            </a:endParaRPr>
          </a:p>
        </p:txBody>
      </p:sp>
      <p:sp>
        <p:nvSpPr>
          <p:cNvPr id="8" name="Google Shape;713;p13">
            <a:extLst>
              <a:ext uri="{FF2B5EF4-FFF2-40B4-BE49-F238E27FC236}">
                <a16:creationId xmlns:a16="http://schemas.microsoft.com/office/drawing/2014/main" id="{8414362A-4954-CA28-B233-0DB22DE6985F}"/>
              </a:ext>
            </a:extLst>
          </p:cNvPr>
          <p:cNvSpPr txBox="1">
            <a:spLocks/>
          </p:cNvSpPr>
          <p:nvPr/>
        </p:nvSpPr>
        <p:spPr>
          <a:xfrm>
            <a:off x="512136" y="363133"/>
            <a:ext cx="11167725" cy="438781"/>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6E67D"/>
              </a:buClr>
              <a:buSzPts val="3000"/>
              <a:buFont typeface="Quattrocento Sans"/>
              <a:buNone/>
              <a:defRPr sz="3000" b="0" i="0" u="none" strike="noStrike" cap="none">
                <a:solidFill>
                  <a:srgbClr val="F6E67D"/>
                </a:solidFill>
                <a:latin typeface="Quattrocento Sans"/>
                <a:ea typeface="Quattrocento Sans"/>
                <a:cs typeface="Quattrocento Sans"/>
                <a:sym typeface="Quattrocento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spcAft>
                <a:spcPts val="1200"/>
              </a:spcAft>
            </a:pPr>
            <a:r>
              <a:rPr lang="en-GB" sz="2799" b="1" dirty="0">
                <a:solidFill>
                  <a:schemeClr val="accent2"/>
                </a:solidFill>
                <a:latin typeface="+mj-lt"/>
                <a:cs typeface="Segoe UI" panose="020B0502040204020203" pitchFamily="34" charset="0"/>
              </a:rPr>
              <a:t>STUDENT OPEN INNOVATION CHALLENGE </a:t>
            </a:r>
          </a:p>
        </p:txBody>
      </p:sp>
      <p:sp>
        <p:nvSpPr>
          <p:cNvPr id="25" name="TextBox 24">
            <a:extLst>
              <a:ext uri="{FF2B5EF4-FFF2-40B4-BE49-F238E27FC236}">
                <a16:creationId xmlns:a16="http://schemas.microsoft.com/office/drawing/2014/main" id="{5BAE526C-7ED9-97D2-D71E-95CE5161D201}"/>
              </a:ext>
            </a:extLst>
          </p:cNvPr>
          <p:cNvSpPr txBox="1"/>
          <p:nvPr/>
        </p:nvSpPr>
        <p:spPr>
          <a:xfrm>
            <a:off x="512136" y="1419890"/>
            <a:ext cx="2861502" cy="733078"/>
          </a:xfrm>
          <a:prstGeom prst="rect">
            <a:avLst/>
          </a:prstGeom>
          <a:noFill/>
          <a:ln>
            <a:noFill/>
          </a:ln>
        </p:spPr>
        <p:txBody>
          <a:bodyPr vert="horz" wrap="square" lIns="162461" tIns="81230" rIns="162461" bIns="81230" rtlCol="0" anchor="ctr" anchorCtr="0">
            <a:noAutofit/>
          </a:bodyPr>
          <a:lstStyle/>
          <a:p>
            <a:pPr defTabSz="1218011">
              <a:buClr>
                <a:schemeClr val="accent6">
                  <a:lumMod val="50000"/>
                </a:schemeClr>
              </a:buClr>
              <a:buSzPct val="100000"/>
              <a:defRPr/>
            </a:pPr>
            <a:r>
              <a:rPr lang="nl-NL" sz="2000" b="1" dirty="0">
                <a:solidFill>
                  <a:schemeClr val="bg1"/>
                </a:solidFill>
                <a:latin typeface="+mj-lt"/>
              </a:rPr>
              <a:t>Winning Criteria</a:t>
            </a:r>
            <a:r>
              <a:rPr lang="nl-NL" sz="2000" b="1" dirty="0">
                <a:solidFill>
                  <a:prstClr val="black"/>
                </a:solidFill>
                <a:latin typeface="+mj-lt"/>
                <a:cs typeface="Segoe UI" panose="020B0502040204020203" pitchFamily="34" charset="0"/>
              </a:rPr>
              <a:t> </a:t>
            </a:r>
          </a:p>
        </p:txBody>
      </p:sp>
      <p:sp>
        <p:nvSpPr>
          <p:cNvPr id="26" name="TextBox 25">
            <a:extLst>
              <a:ext uri="{FF2B5EF4-FFF2-40B4-BE49-F238E27FC236}">
                <a16:creationId xmlns:a16="http://schemas.microsoft.com/office/drawing/2014/main" id="{245ADBA1-35CE-AA0A-5308-E36D1BB72FF6}"/>
              </a:ext>
            </a:extLst>
          </p:cNvPr>
          <p:cNvSpPr txBox="1"/>
          <p:nvPr/>
        </p:nvSpPr>
        <p:spPr>
          <a:xfrm>
            <a:off x="491178" y="2286496"/>
            <a:ext cx="10151551" cy="2752109"/>
          </a:xfrm>
          <a:prstGeom prst="rect">
            <a:avLst/>
          </a:prstGeom>
          <a:noFill/>
          <a:ln>
            <a:noFill/>
          </a:ln>
        </p:spPr>
        <p:txBody>
          <a:bodyPr vert="horz" wrap="square" lIns="162461" tIns="81230" rIns="162461" bIns="81230" rtlCol="0" anchor="ctr" anchorCtr="0">
            <a:noAutofit/>
          </a:bodyPr>
          <a:lstStyle/>
          <a:p>
            <a:pPr marL="215789" indent="-215789">
              <a:lnSpc>
                <a:spcPts val="2600"/>
              </a:lnSpc>
              <a:spcBef>
                <a:spcPts val="800"/>
              </a:spcBef>
              <a:spcAft>
                <a:spcPts val="1599"/>
              </a:spcAft>
              <a:buClr>
                <a:schemeClr val="bg1"/>
              </a:buClr>
              <a:buSzPct val="100000"/>
              <a:buFont typeface="Wingdings" panose="05000000000000000000" pitchFamily="2" charset="2"/>
              <a:buChar char="§"/>
              <a:defRPr/>
            </a:pPr>
            <a:r>
              <a:rPr lang="en-US" sz="2000" dirty="0">
                <a:solidFill>
                  <a:schemeClr val="bg1"/>
                </a:solidFill>
              </a:rPr>
              <a:t>Innovation &amp; Impact: Identify a real challenge in the market of Smart Living or Smart Mobility and think of a proposal that will have an impact (social, environmental, </a:t>
            </a:r>
            <a:r>
              <a:rPr lang="en-US" sz="2000" dirty="0" err="1">
                <a:solidFill>
                  <a:schemeClr val="bg1"/>
                </a:solidFill>
              </a:rPr>
              <a:t>etc</a:t>
            </a:r>
            <a:r>
              <a:rPr lang="en-US" sz="2000" dirty="0">
                <a:solidFill>
                  <a:schemeClr val="bg1"/>
                </a:solidFill>
              </a:rPr>
              <a:t>…)  </a:t>
            </a:r>
          </a:p>
          <a:p>
            <a:pPr marL="215789" indent="-215789">
              <a:lnSpc>
                <a:spcPts val="2600"/>
              </a:lnSpc>
              <a:spcBef>
                <a:spcPts val="800"/>
              </a:spcBef>
              <a:spcAft>
                <a:spcPts val="1599"/>
              </a:spcAft>
              <a:buClr>
                <a:schemeClr val="bg1"/>
              </a:buClr>
              <a:buSzPct val="100000"/>
              <a:buFont typeface="Wingdings" panose="05000000000000000000" pitchFamily="2" charset="2"/>
              <a:buChar char="§"/>
              <a:defRPr/>
            </a:pPr>
            <a:r>
              <a:rPr lang="en-US" sz="2000" dirty="0">
                <a:solidFill>
                  <a:schemeClr val="bg1"/>
                </a:solidFill>
              </a:rPr>
              <a:t>Printed Electronics: the kit includes different Printed Electronics technologies. How to better mix them to come to a more complete solution?</a:t>
            </a:r>
          </a:p>
          <a:p>
            <a:pPr marL="215789" indent="-215789">
              <a:lnSpc>
                <a:spcPts val="2600"/>
              </a:lnSpc>
              <a:spcBef>
                <a:spcPts val="800"/>
              </a:spcBef>
              <a:spcAft>
                <a:spcPts val="1599"/>
              </a:spcAft>
              <a:buClr>
                <a:schemeClr val="bg1"/>
              </a:buClr>
              <a:buSzPct val="100000"/>
              <a:buFont typeface="Wingdings" panose="05000000000000000000" pitchFamily="2" charset="2"/>
              <a:buChar char="§"/>
              <a:defRPr/>
            </a:pPr>
            <a:r>
              <a:rPr lang="en-US" sz="2000" dirty="0">
                <a:solidFill>
                  <a:schemeClr val="bg1"/>
                </a:solidFill>
              </a:rPr>
              <a:t>Data Value: we are in a data-driven age! The sensors will provide you raw data. How can we derive meaningful data from raw data values?</a:t>
            </a:r>
          </a:p>
        </p:txBody>
      </p:sp>
      <p:pic>
        <p:nvPicPr>
          <p:cNvPr id="34" name="Picture 2" descr="undefined">
            <a:extLst>
              <a:ext uri="{FF2B5EF4-FFF2-40B4-BE49-F238E27FC236}">
                <a16:creationId xmlns:a16="http://schemas.microsoft.com/office/drawing/2014/main" id="{32A5EFA3-98A1-EB8A-427E-8AE1E4BA70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4465" y="4202822"/>
            <a:ext cx="12696" cy="12696"/>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8CB1B1D5-32B5-DF5F-83C5-600F3AFF63C4}"/>
              </a:ext>
            </a:extLst>
          </p:cNvPr>
          <p:cNvSpPr>
            <a:spLocks noGrp="1"/>
          </p:cNvSpPr>
          <p:nvPr>
            <p:ph type="ftr" idx="11"/>
          </p:nvPr>
        </p:nvSpPr>
        <p:spPr/>
        <p:txBody>
          <a:bodyPr/>
          <a:lstStyle/>
          <a:p>
            <a:r>
              <a:rPr lang="en-US" dirty="0"/>
              <a:t>Student Open Innovation Challenge </a:t>
            </a:r>
          </a:p>
        </p:txBody>
      </p:sp>
    </p:spTree>
    <p:extLst>
      <p:ext uri="{BB962C8B-B14F-4D97-AF65-F5344CB8AC3E}">
        <p14:creationId xmlns:p14="http://schemas.microsoft.com/office/powerpoint/2010/main" val="34944776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4B48245-46E3-9902-69FD-00775F437DD1}"/>
              </a:ext>
            </a:extLst>
          </p:cNvPr>
          <p:cNvSpPr>
            <a:spLocks noGrp="1"/>
          </p:cNvSpPr>
          <p:nvPr>
            <p:ph type="ftr" sz="quarter" idx="10"/>
          </p:nvPr>
        </p:nvSpPr>
        <p:spPr>
          <a:xfrm>
            <a:off x="946085" y="6461995"/>
            <a:ext cx="2662389" cy="123111"/>
          </a:xfrm>
        </p:spPr>
        <p:txBody>
          <a:bodyPr/>
          <a:lstStyle/>
          <a:p>
            <a:pPr defTabSz="609205"/>
            <a:r>
              <a:rPr lang="en-US" dirty="0">
                <a:solidFill>
                  <a:srgbClr val="828C96"/>
                </a:solidFill>
              </a:rPr>
              <a:t>Student Open Innovation Challenge </a:t>
            </a:r>
          </a:p>
        </p:txBody>
      </p:sp>
      <p:sp>
        <p:nvSpPr>
          <p:cNvPr id="4" name="Slide Number Placeholder 3">
            <a:extLst>
              <a:ext uri="{FF2B5EF4-FFF2-40B4-BE49-F238E27FC236}">
                <a16:creationId xmlns:a16="http://schemas.microsoft.com/office/drawing/2014/main" id="{1C88D9E8-C285-2581-979D-0ECBC1AD5E77}"/>
              </a:ext>
            </a:extLst>
          </p:cNvPr>
          <p:cNvSpPr>
            <a:spLocks noGrp="1"/>
          </p:cNvSpPr>
          <p:nvPr>
            <p:ph type="sldNum" sz="quarter" idx="11"/>
          </p:nvPr>
        </p:nvSpPr>
        <p:spPr>
          <a:xfrm>
            <a:off x="14503363" y="8936435"/>
            <a:ext cx="57708" cy="123111"/>
          </a:xfrm>
        </p:spPr>
        <p:txBody>
          <a:bodyPr/>
          <a:lstStyle/>
          <a:p>
            <a:pPr defTabSz="609205"/>
            <a:fld id="{54413C03-D129-4B04-B289-283874789DC0}" type="slidenum">
              <a:rPr lang="en-US">
                <a:solidFill>
                  <a:srgbClr val="828C96"/>
                </a:solidFill>
              </a:rPr>
              <a:pPr defTabSz="609205"/>
              <a:t>5</a:t>
            </a:fld>
            <a:endParaRPr lang="en-US">
              <a:solidFill>
                <a:srgbClr val="828C96"/>
              </a:solidFill>
            </a:endParaRPr>
          </a:p>
        </p:txBody>
      </p:sp>
      <p:sp>
        <p:nvSpPr>
          <p:cNvPr id="6" name="Text Placeholder 5">
            <a:extLst>
              <a:ext uri="{FF2B5EF4-FFF2-40B4-BE49-F238E27FC236}">
                <a16:creationId xmlns:a16="http://schemas.microsoft.com/office/drawing/2014/main" id="{26CF5D2C-3921-679F-02A7-0258F038041D}"/>
              </a:ext>
            </a:extLst>
          </p:cNvPr>
          <p:cNvSpPr>
            <a:spLocks noGrp="1"/>
          </p:cNvSpPr>
          <p:nvPr>
            <p:ph type="body" sz="quarter" idx="13"/>
          </p:nvPr>
        </p:nvSpPr>
        <p:spPr>
          <a:xfrm>
            <a:off x="403565" y="1865627"/>
            <a:ext cx="11184411" cy="3960399"/>
          </a:xfrm>
          <a:noFill/>
        </p:spPr>
        <p:txBody>
          <a:bodyPr/>
          <a:lstStyle/>
          <a:p>
            <a:endParaRPr lang="en-US" b="0" dirty="0"/>
          </a:p>
          <a:p>
            <a:r>
              <a:rPr lang="en-US" b="0" dirty="0"/>
              <a:t>Team Name:</a:t>
            </a:r>
          </a:p>
          <a:p>
            <a:r>
              <a:rPr lang="en-US" b="0" dirty="0"/>
              <a:t>University:</a:t>
            </a:r>
          </a:p>
          <a:p>
            <a:r>
              <a:rPr lang="en-US" b="0" dirty="0"/>
              <a:t>Country:</a:t>
            </a:r>
          </a:p>
          <a:p>
            <a:r>
              <a:rPr lang="en-US" b="0" dirty="0"/>
              <a:t>Address:</a:t>
            </a:r>
          </a:p>
          <a:p>
            <a:r>
              <a:rPr lang="en-US" b="0" dirty="0"/>
              <a:t>Leading Email address:</a:t>
            </a:r>
          </a:p>
          <a:p>
            <a:r>
              <a:rPr lang="en-US" b="0" dirty="0"/>
              <a:t>Team members:</a:t>
            </a:r>
          </a:p>
        </p:txBody>
      </p:sp>
      <p:sp>
        <p:nvSpPr>
          <p:cNvPr id="7" name="Title 1">
            <a:extLst>
              <a:ext uri="{FF2B5EF4-FFF2-40B4-BE49-F238E27FC236}">
                <a16:creationId xmlns:a16="http://schemas.microsoft.com/office/drawing/2014/main" id="{10D43E6B-2003-19FA-18CA-FD686A5C05A2}"/>
              </a:ext>
            </a:extLst>
          </p:cNvPr>
          <p:cNvSpPr>
            <a:spLocks noGrp="1"/>
          </p:cNvSpPr>
          <p:nvPr>
            <p:ph type="title"/>
          </p:nvPr>
        </p:nvSpPr>
        <p:spPr>
          <a:xfrm>
            <a:off x="406740" y="406027"/>
            <a:ext cx="11287223" cy="885781"/>
          </a:xfrm>
        </p:spPr>
        <p:txBody>
          <a:bodyPr/>
          <a:lstStyle/>
          <a:p>
            <a:r>
              <a:rPr lang="en-US" sz="3198" dirty="0"/>
              <a:t>Open Innovation Challenge</a:t>
            </a:r>
            <a:br>
              <a:rPr lang="en-US" sz="3198" dirty="0"/>
            </a:br>
            <a:r>
              <a:rPr lang="en-US" sz="3198" dirty="0"/>
              <a:t>Printed Electronics for Smart Living &amp; Mobility</a:t>
            </a:r>
            <a:endParaRPr lang="en-US" dirty="0"/>
          </a:p>
        </p:txBody>
      </p:sp>
      <p:sp>
        <p:nvSpPr>
          <p:cNvPr id="8" name="Text Placeholder 4">
            <a:extLst>
              <a:ext uri="{FF2B5EF4-FFF2-40B4-BE49-F238E27FC236}">
                <a16:creationId xmlns:a16="http://schemas.microsoft.com/office/drawing/2014/main" id="{506D2662-9C38-58E8-7D75-76B870401AEA}"/>
              </a:ext>
            </a:extLst>
          </p:cNvPr>
          <p:cNvSpPr>
            <a:spLocks noGrp="1"/>
          </p:cNvSpPr>
          <p:nvPr>
            <p:ph type="body" sz="quarter" idx="12"/>
          </p:nvPr>
        </p:nvSpPr>
        <p:spPr>
          <a:xfrm>
            <a:off x="403565" y="1453320"/>
            <a:ext cx="9449316" cy="250863"/>
          </a:xfrm>
        </p:spPr>
        <p:txBody>
          <a:bodyPr/>
          <a:lstStyle/>
          <a:p>
            <a:r>
              <a:rPr lang="en-US" dirty="0">
                <a:solidFill>
                  <a:schemeClr val="tx1"/>
                </a:solidFill>
              </a:rPr>
              <a:t>Teams Application Form</a:t>
            </a:r>
          </a:p>
        </p:txBody>
      </p:sp>
    </p:spTree>
    <p:extLst>
      <p:ext uri="{BB962C8B-B14F-4D97-AF65-F5344CB8AC3E}">
        <p14:creationId xmlns:p14="http://schemas.microsoft.com/office/powerpoint/2010/main" val="2989885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20BCB-2EE3-CA72-67A0-DD77E2AFB977}"/>
              </a:ext>
            </a:extLst>
          </p:cNvPr>
          <p:cNvSpPr>
            <a:spLocks noGrp="1"/>
          </p:cNvSpPr>
          <p:nvPr>
            <p:ph type="title"/>
          </p:nvPr>
        </p:nvSpPr>
        <p:spPr>
          <a:xfrm>
            <a:off x="406740" y="406028"/>
            <a:ext cx="11287223" cy="738436"/>
          </a:xfrm>
        </p:spPr>
        <p:txBody>
          <a:bodyPr/>
          <a:lstStyle/>
          <a:p>
            <a:r>
              <a:rPr lang="en-US" sz="2800" dirty="0"/>
              <a:t>Open Innovation Challenge</a:t>
            </a:r>
            <a:br>
              <a:rPr lang="en-US" sz="2800" dirty="0"/>
            </a:br>
            <a:r>
              <a:rPr lang="en-US" sz="2800" dirty="0"/>
              <a:t>Printed Electronics for Smart Living &amp; Mobility</a:t>
            </a:r>
            <a:endParaRPr lang="en-US" dirty="0"/>
          </a:p>
        </p:txBody>
      </p:sp>
      <p:sp>
        <p:nvSpPr>
          <p:cNvPr id="4" name="Slide Number Placeholder 3">
            <a:extLst>
              <a:ext uri="{FF2B5EF4-FFF2-40B4-BE49-F238E27FC236}">
                <a16:creationId xmlns:a16="http://schemas.microsoft.com/office/drawing/2014/main" id="{0DB48926-ED4B-E7E3-77DD-273DBA0D7281}"/>
              </a:ext>
            </a:extLst>
          </p:cNvPr>
          <p:cNvSpPr>
            <a:spLocks noGrp="1"/>
          </p:cNvSpPr>
          <p:nvPr>
            <p:ph type="sldNum" sz="quarter" idx="11"/>
          </p:nvPr>
        </p:nvSpPr>
        <p:spPr>
          <a:xfrm>
            <a:off x="14503363" y="8936435"/>
            <a:ext cx="57708" cy="123111"/>
          </a:xfrm>
        </p:spPr>
        <p:txBody>
          <a:bodyPr/>
          <a:lstStyle/>
          <a:p>
            <a:pPr defTabSz="609205"/>
            <a:fld id="{54413C03-D129-4B04-B289-283874789DC0}" type="slidenum">
              <a:rPr lang="en-US">
                <a:solidFill>
                  <a:srgbClr val="828C96"/>
                </a:solidFill>
              </a:rPr>
              <a:pPr defTabSz="609205"/>
              <a:t>6</a:t>
            </a:fld>
            <a:endParaRPr lang="en-US">
              <a:solidFill>
                <a:srgbClr val="828C96"/>
              </a:solidFill>
            </a:endParaRPr>
          </a:p>
        </p:txBody>
      </p:sp>
      <p:sp>
        <p:nvSpPr>
          <p:cNvPr id="5" name="Text Placeholder 4">
            <a:extLst>
              <a:ext uri="{FF2B5EF4-FFF2-40B4-BE49-F238E27FC236}">
                <a16:creationId xmlns:a16="http://schemas.microsoft.com/office/drawing/2014/main" id="{03DEA0B6-42CF-004D-A73A-33504E9A312E}"/>
              </a:ext>
            </a:extLst>
          </p:cNvPr>
          <p:cNvSpPr>
            <a:spLocks noGrp="1"/>
          </p:cNvSpPr>
          <p:nvPr>
            <p:ph type="body" sz="quarter" idx="12"/>
          </p:nvPr>
        </p:nvSpPr>
        <p:spPr>
          <a:xfrm>
            <a:off x="403565" y="1226006"/>
            <a:ext cx="9449316" cy="250863"/>
          </a:xfrm>
        </p:spPr>
        <p:txBody>
          <a:bodyPr/>
          <a:lstStyle/>
          <a:p>
            <a:r>
              <a:rPr lang="en-US" dirty="0">
                <a:solidFill>
                  <a:schemeClr val="tx1"/>
                </a:solidFill>
              </a:rPr>
              <a:t>Teams Application Form</a:t>
            </a:r>
          </a:p>
        </p:txBody>
      </p:sp>
      <p:sp>
        <p:nvSpPr>
          <p:cNvPr id="6" name="Text Placeholder 5">
            <a:extLst>
              <a:ext uri="{FF2B5EF4-FFF2-40B4-BE49-F238E27FC236}">
                <a16:creationId xmlns:a16="http://schemas.microsoft.com/office/drawing/2014/main" id="{DFE5B3F0-77E0-E05D-C90F-23EA27D999D0}"/>
              </a:ext>
            </a:extLst>
          </p:cNvPr>
          <p:cNvSpPr>
            <a:spLocks noGrp="1"/>
          </p:cNvSpPr>
          <p:nvPr>
            <p:ph type="body" sz="quarter" idx="13"/>
          </p:nvPr>
        </p:nvSpPr>
        <p:spPr>
          <a:xfrm>
            <a:off x="467700" y="1575835"/>
            <a:ext cx="11202326" cy="4448315"/>
          </a:xfrm>
          <a:noFill/>
        </p:spPr>
        <p:txBody>
          <a:bodyPr vert="horz" wrap="square" lIns="0" tIns="0" rIns="0" bIns="0" rtlCol="0">
            <a:noAutofit/>
          </a:bodyPr>
          <a:lstStyle/>
          <a:p>
            <a:endParaRPr lang="en-US" b="0" dirty="0"/>
          </a:p>
          <a:p>
            <a:r>
              <a:rPr lang="en-US" b="0" dirty="0"/>
              <a:t>Which challenge do you identify in the smart living/ smart mobility market?</a:t>
            </a:r>
          </a:p>
          <a:p>
            <a:r>
              <a:rPr lang="en-US" b="0" dirty="0"/>
              <a:t>Please provide a complete overview of the challenge you identified</a:t>
            </a:r>
          </a:p>
          <a:p>
            <a:r>
              <a:rPr lang="en-US" b="0" dirty="0"/>
              <a:t>Support your idea with market reports/technical papers/etc. information</a:t>
            </a:r>
          </a:p>
          <a:p>
            <a:r>
              <a:rPr lang="en-US" b="0" dirty="0"/>
              <a:t>Describe why current solutions (if any) are not yet enough to solve the problem and why would it be important to think of a better solution.</a:t>
            </a:r>
          </a:p>
          <a:p>
            <a:r>
              <a:rPr lang="en-US" dirty="0"/>
              <a:t>Please use max 2 slides for this point</a:t>
            </a:r>
          </a:p>
        </p:txBody>
      </p:sp>
      <p:sp>
        <p:nvSpPr>
          <p:cNvPr id="7" name="Fußzeilenplatzhalter 6">
            <a:extLst>
              <a:ext uri="{FF2B5EF4-FFF2-40B4-BE49-F238E27FC236}">
                <a16:creationId xmlns:a16="http://schemas.microsoft.com/office/drawing/2014/main" id="{09BF654F-BECA-51C6-30B4-2917B7735521}"/>
              </a:ext>
            </a:extLst>
          </p:cNvPr>
          <p:cNvSpPr>
            <a:spLocks noGrp="1"/>
          </p:cNvSpPr>
          <p:nvPr>
            <p:ph type="ftr" sz="quarter" idx="10"/>
          </p:nvPr>
        </p:nvSpPr>
        <p:spPr>
          <a:xfrm>
            <a:off x="946086" y="6461995"/>
            <a:ext cx="2490662" cy="123111"/>
          </a:xfrm>
        </p:spPr>
        <p:txBody>
          <a:bodyPr/>
          <a:lstStyle/>
          <a:p>
            <a:r>
              <a:rPr lang="en-US"/>
              <a:t>Student Open Innovation Challenge </a:t>
            </a:r>
          </a:p>
        </p:txBody>
      </p:sp>
    </p:spTree>
    <p:extLst>
      <p:ext uri="{BB962C8B-B14F-4D97-AF65-F5344CB8AC3E}">
        <p14:creationId xmlns:p14="http://schemas.microsoft.com/office/powerpoint/2010/main" val="34913670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20BCB-2EE3-CA72-67A0-DD77E2AFB977}"/>
              </a:ext>
            </a:extLst>
          </p:cNvPr>
          <p:cNvSpPr>
            <a:spLocks noGrp="1"/>
          </p:cNvSpPr>
          <p:nvPr>
            <p:ph type="title"/>
          </p:nvPr>
        </p:nvSpPr>
        <p:spPr>
          <a:xfrm>
            <a:off x="406740" y="406028"/>
            <a:ext cx="11287223" cy="738436"/>
          </a:xfrm>
        </p:spPr>
        <p:txBody>
          <a:bodyPr/>
          <a:lstStyle/>
          <a:p>
            <a:r>
              <a:rPr lang="en-US" sz="2800" dirty="0"/>
              <a:t>Open Innovation Challenge</a:t>
            </a:r>
            <a:br>
              <a:rPr lang="en-US" sz="2800" dirty="0"/>
            </a:br>
            <a:r>
              <a:rPr lang="en-US" sz="2800" dirty="0"/>
              <a:t>Printed Electronics for Smart Living &amp; Mobility</a:t>
            </a:r>
            <a:endParaRPr lang="en-US" dirty="0"/>
          </a:p>
        </p:txBody>
      </p:sp>
      <p:sp>
        <p:nvSpPr>
          <p:cNvPr id="4" name="Slide Number Placeholder 3">
            <a:extLst>
              <a:ext uri="{FF2B5EF4-FFF2-40B4-BE49-F238E27FC236}">
                <a16:creationId xmlns:a16="http://schemas.microsoft.com/office/drawing/2014/main" id="{0DB48926-ED4B-E7E3-77DD-273DBA0D7281}"/>
              </a:ext>
            </a:extLst>
          </p:cNvPr>
          <p:cNvSpPr>
            <a:spLocks noGrp="1"/>
          </p:cNvSpPr>
          <p:nvPr>
            <p:ph type="sldNum" sz="quarter" idx="11"/>
          </p:nvPr>
        </p:nvSpPr>
        <p:spPr>
          <a:xfrm>
            <a:off x="14503363" y="8936435"/>
            <a:ext cx="57708" cy="123111"/>
          </a:xfrm>
        </p:spPr>
        <p:txBody>
          <a:bodyPr/>
          <a:lstStyle/>
          <a:p>
            <a:pPr defTabSz="609205"/>
            <a:fld id="{54413C03-D129-4B04-B289-283874789DC0}" type="slidenum">
              <a:rPr lang="en-US">
                <a:solidFill>
                  <a:srgbClr val="828C96"/>
                </a:solidFill>
              </a:rPr>
              <a:pPr defTabSz="609205"/>
              <a:t>7</a:t>
            </a:fld>
            <a:endParaRPr lang="en-US">
              <a:solidFill>
                <a:srgbClr val="828C96"/>
              </a:solidFill>
            </a:endParaRPr>
          </a:p>
        </p:txBody>
      </p:sp>
      <p:sp>
        <p:nvSpPr>
          <p:cNvPr id="5" name="Text Placeholder 4">
            <a:extLst>
              <a:ext uri="{FF2B5EF4-FFF2-40B4-BE49-F238E27FC236}">
                <a16:creationId xmlns:a16="http://schemas.microsoft.com/office/drawing/2014/main" id="{03DEA0B6-42CF-004D-A73A-33504E9A312E}"/>
              </a:ext>
            </a:extLst>
          </p:cNvPr>
          <p:cNvSpPr>
            <a:spLocks noGrp="1"/>
          </p:cNvSpPr>
          <p:nvPr>
            <p:ph type="body" sz="quarter" idx="12"/>
          </p:nvPr>
        </p:nvSpPr>
        <p:spPr>
          <a:xfrm>
            <a:off x="403565" y="1226006"/>
            <a:ext cx="9449316" cy="250863"/>
          </a:xfrm>
        </p:spPr>
        <p:txBody>
          <a:bodyPr/>
          <a:lstStyle/>
          <a:p>
            <a:r>
              <a:rPr lang="en-US" dirty="0">
                <a:solidFill>
                  <a:schemeClr val="tx1"/>
                </a:solidFill>
              </a:rPr>
              <a:t>Teams Application Form</a:t>
            </a:r>
          </a:p>
        </p:txBody>
      </p:sp>
      <p:sp>
        <p:nvSpPr>
          <p:cNvPr id="6" name="Text Placeholder 5">
            <a:extLst>
              <a:ext uri="{FF2B5EF4-FFF2-40B4-BE49-F238E27FC236}">
                <a16:creationId xmlns:a16="http://schemas.microsoft.com/office/drawing/2014/main" id="{DFE5B3F0-77E0-E05D-C90F-23EA27D999D0}"/>
              </a:ext>
            </a:extLst>
          </p:cNvPr>
          <p:cNvSpPr>
            <a:spLocks noGrp="1"/>
          </p:cNvSpPr>
          <p:nvPr>
            <p:ph type="body" sz="quarter" idx="13"/>
          </p:nvPr>
        </p:nvSpPr>
        <p:spPr>
          <a:xfrm>
            <a:off x="403566" y="1605809"/>
            <a:ext cx="11211286" cy="4448315"/>
          </a:xfrm>
          <a:noFill/>
        </p:spPr>
        <p:txBody>
          <a:bodyPr vert="horz" wrap="square" lIns="0" tIns="0" rIns="0" bIns="0" rtlCol="0">
            <a:noAutofit/>
          </a:bodyPr>
          <a:lstStyle/>
          <a:p>
            <a:endParaRPr lang="en-US" b="0" dirty="0"/>
          </a:p>
          <a:p>
            <a:r>
              <a:rPr lang="en-US" b="0" dirty="0"/>
              <a:t>Which sensor(s) would you consider to use to prototype an idea that helps to solve this challenge? </a:t>
            </a:r>
          </a:p>
          <a:p>
            <a:r>
              <a:rPr lang="en-US" b="0" dirty="0"/>
              <a:t>Please provide a general description of your idea. How would you solve the previous described challenge? How would you intent to implement the different sensors (not all sensors NEED to be used, but the more complete the solution is, the better). </a:t>
            </a:r>
          </a:p>
          <a:p>
            <a:r>
              <a:rPr lang="en-US" dirty="0"/>
              <a:t>Please use max 1 slides for this point</a:t>
            </a:r>
          </a:p>
          <a:p>
            <a:endParaRPr lang="en-US" dirty="0"/>
          </a:p>
        </p:txBody>
      </p:sp>
      <p:sp>
        <p:nvSpPr>
          <p:cNvPr id="3" name="Fußzeilenplatzhalter 2">
            <a:extLst>
              <a:ext uri="{FF2B5EF4-FFF2-40B4-BE49-F238E27FC236}">
                <a16:creationId xmlns:a16="http://schemas.microsoft.com/office/drawing/2014/main" id="{72FF9750-62C1-A6BC-6818-64BD212B9656}"/>
              </a:ext>
            </a:extLst>
          </p:cNvPr>
          <p:cNvSpPr>
            <a:spLocks noGrp="1"/>
          </p:cNvSpPr>
          <p:nvPr>
            <p:ph type="ftr" sz="quarter" idx="10"/>
          </p:nvPr>
        </p:nvSpPr>
        <p:spPr>
          <a:xfrm>
            <a:off x="946085" y="6461995"/>
            <a:ext cx="2373705" cy="123111"/>
          </a:xfrm>
        </p:spPr>
        <p:txBody>
          <a:bodyPr/>
          <a:lstStyle/>
          <a:p>
            <a:r>
              <a:rPr lang="en-US"/>
              <a:t>Student Open Innovation Challenge </a:t>
            </a:r>
          </a:p>
        </p:txBody>
      </p:sp>
    </p:spTree>
    <p:extLst>
      <p:ext uri="{BB962C8B-B14F-4D97-AF65-F5344CB8AC3E}">
        <p14:creationId xmlns:p14="http://schemas.microsoft.com/office/powerpoint/2010/main" val="15424915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20BCB-2EE3-CA72-67A0-DD77E2AFB977}"/>
              </a:ext>
            </a:extLst>
          </p:cNvPr>
          <p:cNvSpPr>
            <a:spLocks noGrp="1"/>
          </p:cNvSpPr>
          <p:nvPr>
            <p:ph type="title"/>
          </p:nvPr>
        </p:nvSpPr>
        <p:spPr>
          <a:xfrm>
            <a:off x="406740" y="406028"/>
            <a:ext cx="11287223" cy="738436"/>
          </a:xfrm>
        </p:spPr>
        <p:txBody>
          <a:bodyPr/>
          <a:lstStyle/>
          <a:p>
            <a:r>
              <a:rPr lang="en-US" sz="2800" dirty="0"/>
              <a:t>Open Innovation Challenge</a:t>
            </a:r>
            <a:br>
              <a:rPr lang="en-US" sz="2800" dirty="0"/>
            </a:br>
            <a:r>
              <a:rPr lang="en-US" sz="2800" dirty="0"/>
              <a:t>Printed Electronics for Smart Living &amp; Mobility</a:t>
            </a:r>
            <a:endParaRPr lang="en-US" dirty="0"/>
          </a:p>
        </p:txBody>
      </p:sp>
      <p:sp>
        <p:nvSpPr>
          <p:cNvPr id="4" name="Slide Number Placeholder 3">
            <a:extLst>
              <a:ext uri="{FF2B5EF4-FFF2-40B4-BE49-F238E27FC236}">
                <a16:creationId xmlns:a16="http://schemas.microsoft.com/office/drawing/2014/main" id="{0DB48926-ED4B-E7E3-77DD-273DBA0D7281}"/>
              </a:ext>
            </a:extLst>
          </p:cNvPr>
          <p:cNvSpPr>
            <a:spLocks noGrp="1"/>
          </p:cNvSpPr>
          <p:nvPr>
            <p:ph type="sldNum" sz="quarter" idx="11"/>
          </p:nvPr>
        </p:nvSpPr>
        <p:spPr>
          <a:xfrm>
            <a:off x="14503363" y="8936435"/>
            <a:ext cx="57708" cy="123111"/>
          </a:xfrm>
        </p:spPr>
        <p:txBody>
          <a:bodyPr/>
          <a:lstStyle/>
          <a:p>
            <a:pPr defTabSz="609205"/>
            <a:fld id="{54413C03-D129-4B04-B289-283874789DC0}" type="slidenum">
              <a:rPr lang="en-US">
                <a:solidFill>
                  <a:srgbClr val="828C96"/>
                </a:solidFill>
              </a:rPr>
              <a:pPr defTabSz="609205"/>
              <a:t>8</a:t>
            </a:fld>
            <a:endParaRPr lang="en-US">
              <a:solidFill>
                <a:srgbClr val="828C96"/>
              </a:solidFill>
            </a:endParaRPr>
          </a:p>
        </p:txBody>
      </p:sp>
      <p:sp>
        <p:nvSpPr>
          <p:cNvPr id="5" name="Text Placeholder 4">
            <a:extLst>
              <a:ext uri="{FF2B5EF4-FFF2-40B4-BE49-F238E27FC236}">
                <a16:creationId xmlns:a16="http://schemas.microsoft.com/office/drawing/2014/main" id="{03DEA0B6-42CF-004D-A73A-33504E9A312E}"/>
              </a:ext>
            </a:extLst>
          </p:cNvPr>
          <p:cNvSpPr>
            <a:spLocks noGrp="1"/>
          </p:cNvSpPr>
          <p:nvPr>
            <p:ph type="body" sz="quarter" idx="12"/>
          </p:nvPr>
        </p:nvSpPr>
        <p:spPr>
          <a:xfrm>
            <a:off x="403565" y="1226006"/>
            <a:ext cx="9449316" cy="250863"/>
          </a:xfrm>
        </p:spPr>
        <p:txBody>
          <a:bodyPr/>
          <a:lstStyle/>
          <a:p>
            <a:r>
              <a:rPr lang="en-US" dirty="0">
                <a:solidFill>
                  <a:schemeClr val="tx1"/>
                </a:solidFill>
              </a:rPr>
              <a:t>Teams Application Form</a:t>
            </a:r>
          </a:p>
          <a:p>
            <a:endParaRPr lang="en-US" dirty="0">
              <a:solidFill>
                <a:schemeClr val="tx1"/>
              </a:solidFill>
            </a:endParaRPr>
          </a:p>
        </p:txBody>
      </p:sp>
      <p:sp>
        <p:nvSpPr>
          <p:cNvPr id="12" name="Text Placeholder 5">
            <a:extLst>
              <a:ext uri="{FF2B5EF4-FFF2-40B4-BE49-F238E27FC236}">
                <a16:creationId xmlns:a16="http://schemas.microsoft.com/office/drawing/2014/main" id="{7F1B5470-AB44-B0E1-F72A-F470FC50556B}"/>
              </a:ext>
            </a:extLst>
          </p:cNvPr>
          <p:cNvSpPr>
            <a:spLocks noGrp="1"/>
          </p:cNvSpPr>
          <p:nvPr>
            <p:ph type="body" sz="quarter" idx="13"/>
          </p:nvPr>
        </p:nvSpPr>
        <p:spPr>
          <a:xfrm>
            <a:off x="403565" y="1605810"/>
            <a:ext cx="11166490" cy="4372079"/>
          </a:xfrm>
          <a:noFill/>
        </p:spPr>
        <p:txBody>
          <a:bodyPr vert="horz" wrap="square" lIns="0" tIns="0" rIns="0" bIns="0" rtlCol="0">
            <a:noAutofit/>
          </a:bodyPr>
          <a:lstStyle/>
          <a:p>
            <a:endParaRPr lang="en-US" b="0" dirty="0"/>
          </a:p>
          <a:p>
            <a:r>
              <a:rPr lang="en-US" b="0" dirty="0"/>
              <a:t>Why and how does your idea bring added-value to the identified challenge? </a:t>
            </a:r>
          </a:p>
          <a:p>
            <a:r>
              <a:rPr lang="en-US" b="0" dirty="0"/>
              <a:t>Please submit a rough sketch of your concept  (either a hand- or technical drawing) </a:t>
            </a:r>
          </a:p>
          <a:p>
            <a:r>
              <a:rPr lang="en-US" dirty="0"/>
              <a:t>Please use max 1 slides for this point</a:t>
            </a:r>
          </a:p>
          <a:p>
            <a:endParaRPr lang="en-US" dirty="0"/>
          </a:p>
        </p:txBody>
      </p:sp>
      <p:sp>
        <p:nvSpPr>
          <p:cNvPr id="6" name="Fußzeilenplatzhalter 5">
            <a:extLst>
              <a:ext uri="{FF2B5EF4-FFF2-40B4-BE49-F238E27FC236}">
                <a16:creationId xmlns:a16="http://schemas.microsoft.com/office/drawing/2014/main" id="{DFFF8F0A-272A-162E-3BC4-D8A83BD9EA22}"/>
              </a:ext>
            </a:extLst>
          </p:cNvPr>
          <p:cNvSpPr>
            <a:spLocks noGrp="1"/>
          </p:cNvSpPr>
          <p:nvPr>
            <p:ph type="ftr" sz="quarter" idx="10"/>
          </p:nvPr>
        </p:nvSpPr>
        <p:spPr>
          <a:xfrm>
            <a:off x="946085" y="6461995"/>
            <a:ext cx="2847692" cy="123111"/>
          </a:xfrm>
        </p:spPr>
        <p:txBody>
          <a:bodyPr/>
          <a:lstStyle/>
          <a:p>
            <a:r>
              <a:rPr lang="en-US"/>
              <a:t>Student Open Innovation Challenge </a:t>
            </a:r>
          </a:p>
        </p:txBody>
      </p:sp>
    </p:spTree>
    <p:extLst>
      <p:ext uri="{BB962C8B-B14F-4D97-AF65-F5344CB8AC3E}">
        <p14:creationId xmlns:p14="http://schemas.microsoft.com/office/powerpoint/2010/main" val="306364983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E-A presentation template 2016-06">
  <a:themeElements>
    <a:clrScheme name="Benutzerdefiniert 2">
      <a:dk1>
        <a:srgbClr val="F49100"/>
      </a:dk1>
      <a:lt1>
        <a:srgbClr val="006582"/>
      </a:lt1>
      <a:dk2>
        <a:srgbClr val="FFBE6E"/>
      </a:dk2>
      <a:lt2>
        <a:srgbClr val="FAAA32"/>
      </a:lt2>
      <a:accent1>
        <a:srgbClr val="FFD2A5"/>
      </a:accent1>
      <a:accent2>
        <a:srgbClr val="197DA0"/>
      </a:accent2>
      <a:accent3>
        <a:srgbClr val="64AAC8"/>
      </a:accent3>
      <a:accent4>
        <a:srgbClr val="A0C8DE"/>
      </a:accent4>
      <a:accent5>
        <a:srgbClr val="6F6F6F"/>
      </a:accent5>
      <a:accent6>
        <a:srgbClr val="929292"/>
      </a:accent6>
      <a:hlink>
        <a:srgbClr val="B1B1B1"/>
      </a:hlink>
      <a:folHlink>
        <a:srgbClr val="CBCBCB"/>
      </a:folHlink>
    </a:clrScheme>
    <a:fontScheme name="Benutzerdefiniert 1">
      <a:majorFont>
        <a:latin typeface="Arial"/>
        <a:ea typeface=""/>
        <a:cs typeface="Arial"/>
      </a:majorFont>
      <a:minorFont>
        <a:latin typeface="Arial"/>
        <a:ea typeface=""/>
        <a:cs typeface="Arial"/>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9525">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bg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räsentation1.pptx" id="{E321224A-87D2-46D6-B6D0-518AF6E531F7}" vid="{4038DBBA-B0CA-4B06-BAE4-FFBDC7CCA1D9}"/>
    </a:ext>
  </a:ext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251197bc-e2ec-46c9-845e-c585602dd055">
      <Terms xmlns="http://schemas.microsoft.com/office/infopath/2007/PartnerControls"/>
    </lcf76f155ced4ddcb4097134ff3c332f>
    <TaxCatchAll xmlns="e74f6061-a4d6-478c-aff1-163ca5fe654b" xsi:nil="true"/>
    <_ip_UnifiedCompliancePolicyUIAction xmlns="http://schemas.microsoft.com/sharepoint/v3" xsi:nil="true"/>
    <_ip_UnifiedCompliancePolicyProperties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AEBAC40613A7E948B005BD31E9076D9A" ma:contentTypeVersion="21" ma:contentTypeDescription="Ein neues Dokument erstellen." ma:contentTypeScope="" ma:versionID="fe8eace440fe3053b25a6e3aee3433dd">
  <xsd:schema xmlns:xsd="http://www.w3.org/2001/XMLSchema" xmlns:xs="http://www.w3.org/2001/XMLSchema" xmlns:p="http://schemas.microsoft.com/office/2006/metadata/properties" xmlns:ns1="http://schemas.microsoft.com/sharepoint/v3" xmlns:ns2="251197bc-e2ec-46c9-845e-c585602dd055" xmlns:ns3="e74f6061-a4d6-478c-aff1-163ca5fe654b" targetNamespace="http://schemas.microsoft.com/office/2006/metadata/properties" ma:root="true" ma:fieldsID="a1a1c69b0651ab74827f732bda92f188" ns1:_="" ns2:_="" ns3:_="">
    <xsd:import namespace="http://schemas.microsoft.com/sharepoint/v3"/>
    <xsd:import namespace="251197bc-e2ec-46c9-845e-c585602dd055"/>
    <xsd:import namespace="e74f6061-a4d6-478c-aff1-163ca5fe654b"/>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LengthInSeconds" minOccurs="0"/>
                <xsd:element ref="ns2:lcf76f155ced4ddcb4097134ff3c332f" minOccurs="0"/>
                <xsd:element ref="ns3:TaxCatchAll" minOccurs="0"/>
                <xsd:element ref="ns1:_ip_UnifiedCompliancePolicyProperties" minOccurs="0"/>
                <xsd:element ref="ns1:_ip_UnifiedCompliancePolicyUIAc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4" nillable="true" ma:displayName="Eigenschaften der einheitlichen Compliancerichtlinie" ma:hidden="true" ma:internalName="_ip_UnifiedCompliancePolicyProperties">
      <xsd:simpleType>
        <xsd:restriction base="dms:Note"/>
      </xsd:simpleType>
    </xsd:element>
    <xsd:element name="_ip_UnifiedCompliancePolicyUIAction" ma:index="25" nillable="true" ma:displayName="UI-Aktion der einheitlichen Compliancerichtlinie"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51197bc-e2ec-46c9-845e-c585602dd05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ildmarkierungen" ma:readOnly="false" ma:fieldId="{5cf76f15-5ced-4ddc-b409-7134ff3c332f}" ma:taxonomyMulti="true" ma:sspId="fa243487-47a2-43a4-b752-a8f780df2a6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element name="MediaServiceBillingMetadata" ma:index="28"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74f6061-a4d6-478c-aff1-163ca5fe654b" elementFormDefault="qualified">
    <xsd:import namespace="http://schemas.microsoft.com/office/2006/documentManagement/types"/>
    <xsd:import namespace="http://schemas.microsoft.com/office/infopath/2007/PartnerControls"/>
    <xsd:element name="SharedWithUsers" ma:index="10"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Freigegeben für - Details" ma:internalName="SharedWithDetails" ma:readOnly="true">
      <xsd:simpleType>
        <xsd:restriction base="dms:Note">
          <xsd:maxLength value="255"/>
        </xsd:restriction>
      </xsd:simpleType>
    </xsd:element>
    <xsd:element name="TaxCatchAll" ma:index="23" nillable="true" ma:displayName="Taxonomy Catch All Column" ma:hidden="true" ma:list="{25d2f97a-e3c5-4b08-ae6a-acb20e7b29d1}" ma:internalName="TaxCatchAll" ma:showField="CatchAllData" ma:web="e74f6061-a4d6-478c-aff1-163ca5fe654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5BCC3A2-1220-41F2-B5E8-A273DC2010B6}">
  <ds:schemaRefs>
    <ds:schemaRef ds:uri="http://schemas.microsoft.com/sharepoint/v3/contenttype/forms"/>
  </ds:schemaRefs>
</ds:datastoreItem>
</file>

<file path=customXml/itemProps2.xml><?xml version="1.0" encoding="utf-8"?>
<ds:datastoreItem xmlns:ds="http://schemas.openxmlformats.org/officeDocument/2006/customXml" ds:itemID="{92D2590D-5518-4BBC-ACE4-850569922811}">
  <ds:schemaRefs>
    <ds:schemaRef ds:uri="http://purl.org/dc/terms/"/>
    <ds:schemaRef ds:uri="http://schemas.microsoft.com/sharepoint/v3"/>
    <ds:schemaRef ds:uri="251197bc-e2ec-46c9-845e-c585602dd055"/>
    <ds:schemaRef ds:uri="e74f6061-a4d6-478c-aff1-163ca5fe654b"/>
    <ds:schemaRef ds:uri="http://schemas.openxmlformats.org/package/2006/metadata/core-properties"/>
    <ds:schemaRef ds:uri="http://schemas.microsoft.com/office/2006/documentManagement/types"/>
    <ds:schemaRef ds:uri="http://purl.org/dc/elements/1.1/"/>
    <ds:schemaRef ds:uri="http://purl.org/dc/dcmitype/"/>
    <ds:schemaRef ds:uri="http://www.w3.org/XML/1998/namespace"/>
    <ds:schemaRef ds:uri="http://schemas.microsoft.com/office/infopath/2007/PartnerControls"/>
    <ds:schemaRef ds:uri="http://schemas.microsoft.com/office/2006/metadata/properties"/>
  </ds:schemaRefs>
</ds:datastoreItem>
</file>

<file path=customXml/itemProps3.xml><?xml version="1.0" encoding="utf-8"?>
<ds:datastoreItem xmlns:ds="http://schemas.openxmlformats.org/officeDocument/2006/customXml" ds:itemID="{B17C3C4D-8D74-43BD-AFAA-CA13293E837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251197bc-e2ec-46c9-845e-c585602dd055"/>
    <ds:schemaRef ds:uri="e74f6061-a4d6-478c-aff1-163ca5fe654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OE-A presentation template</Template>
  <TotalTime>0</TotalTime>
  <Words>742</Words>
  <Application>Microsoft Office PowerPoint</Application>
  <PresentationFormat>Widescreen</PresentationFormat>
  <Paragraphs>86</Paragraphs>
  <Slides>8</Slides>
  <Notes>3</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8</vt:i4>
      </vt:variant>
    </vt:vector>
  </HeadingPairs>
  <TitlesOfParts>
    <vt:vector size="16" baseType="lpstr">
      <vt:lpstr>Arial</vt:lpstr>
      <vt:lpstr>Calibri</vt:lpstr>
      <vt:lpstr>Noto Sans Symbols</vt:lpstr>
      <vt:lpstr>Quattrocento Sans</vt:lpstr>
      <vt:lpstr>Segoe UI</vt:lpstr>
      <vt:lpstr>Wingdings</vt:lpstr>
      <vt:lpstr>OE-A presentation template 2016-06</vt:lpstr>
      <vt:lpstr>think-cell Slide</vt:lpstr>
      <vt:lpstr>Printed Electronics for Smart Living  and Mobility   Student Open Innovation Challenge powered by Metafas and Elantas   2025/2026  </vt:lpstr>
      <vt:lpstr>PowerPoint Presentation</vt:lpstr>
      <vt:lpstr>PowerPoint Presentation</vt:lpstr>
      <vt:lpstr>PowerPoint Presentation</vt:lpstr>
      <vt:lpstr>Open Innovation Challenge Printed Electronics for Smart Living &amp; Mobility</vt:lpstr>
      <vt:lpstr>Open Innovation Challenge Printed Electronics for Smart Living &amp; Mobility</vt:lpstr>
      <vt:lpstr>Open Innovation Challenge Printed Electronics for Smart Living &amp; Mobility</vt:lpstr>
      <vt:lpstr>Open Innovation Challenge Printed Electronics for Smart Living &amp; Mobility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Isabella Treser</dc:creator>
  <cp:lastModifiedBy>Isabella Treser</cp:lastModifiedBy>
  <cp:revision>1</cp:revision>
  <dcterms:created xsi:type="dcterms:W3CDTF">2025-03-20T10:56:58Z</dcterms:created>
  <dcterms:modified xsi:type="dcterms:W3CDTF">2025-06-17T08:15:54Z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0x010100AEBAC40613A7E948B005BD31E9076D9A</vt:lpwstr>
  </property>
  <property fmtid="{D5CDD505-2E9C-101B-9397-08002B2CF9AE}" pid="3" name="Order">
    <vt:r8>255800</vt:r8>
  </property>
  <property fmtid="{D5CDD505-2E9C-101B-9397-08002B2CF9AE}" pid="4" name="MediaServiceImageTags">
    <vt:lpwstr/>
  </property>
</Properties>
</file>