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15"/>
  </p:notesMasterIdLst>
  <p:handoutMasterIdLst>
    <p:handoutMasterId r:id="rId16"/>
  </p:handoutMasterIdLst>
  <p:sldIdLst>
    <p:sldId id="338" r:id="rId6"/>
    <p:sldId id="339" r:id="rId7"/>
    <p:sldId id="344" r:id="rId8"/>
    <p:sldId id="342" r:id="rId9"/>
    <p:sldId id="351" r:id="rId10"/>
    <p:sldId id="345" r:id="rId11"/>
    <p:sldId id="346" r:id="rId12"/>
    <p:sldId id="347" r:id="rId13"/>
    <p:sldId id="348"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7" pos="144" userDrawn="1">
          <p15:clr>
            <a:srgbClr val="A4A3A4"/>
          </p15:clr>
        </p15:guide>
        <p15:guide id="11" pos="7537" userDrawn="1">
          <p15:clr>
            <a:srgbClr val="A4A3A4"/>
          </p15:clr>
        </p15:guide>
        <p15:guide id="12" orient="horz" pos="1207" userDrawn="1">
          <p15:clr>
            <a:srgbClr val="A4A3A4"/>
          </p15:clr>
        </p15:guide>
        <p15:guide id="13" orient="horz" pos="787">
          <p15:clr>
            <a:srgbClr val="A4A3A4"/>
          </p15:clr>
        </p15:guide>
        <p15:guide id="14" pos="6013">
          <p15:clr>
            <a:srgbClr val="A4A3A4"/>
          </p15:clr>
        </p15:guide>
        <p15:guide id="15" pos="6950">
          <p15:clr>
            <a:srgbClr val="A4A3A4"/>
          </p15:clr>
        </p15:guide>
        <p15:guide id="16" pos="906">
          <p15:clr>
            <a:srgbClr val="A4A3A4"/>
          </p15:clr>
        </p15:guide>
        <p15:guide id="17" pos="51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3FF"/>
    <a:srgbClr val="FFFFFF"/>
    <a:srgbClr val="F2F2F2"/>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E224F-8B98-42E0-80C5-C6C6AAA8AF15}" v="5" dt="2024-05-23T10:53:55.94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5" autoAdjust="0"/>
    <p:restoredTop sz="94619" autoAdjust="0"/>
  </p:normalViewPr>
  <p:slideViewPr>
    <p:cSldViewPr snapToGrid="0" showGuides="1">
      <p:cViewPr varScale="1">
        <p:scale>
          <a:sx n="70" d="100"/>
          <a:sy n="70" d="100"/>
        </p:scale>
        <p:origin x="276" y="52"/>
      </p:cViewPr>
      <p:guideLst>
        <p:guide orient="horz" pos="3884"/>
        <p:guide pos="144"/>
        <p:guide pos="7537"/>
        <p:guide orient="horz" pos="1207"/>
        <p:guide orient="horz" pos="787"/>
        <p:guide pos="6013"/>
        <p:guide pos="6950"/>
        <p:guide pos="906"/>
        <p:guide pos="5123"/>
      </p:guideLst>
    </p:cSldViewPr>
  </p:slideViewPr>
  <p:outlineViewPr>
    <p:cViewPr>
      <p:scale>
        <a:sx n="33" d="100"/>
        <a:sy n="33" d="100"/>
      </p:scale>
      <p:origin x="0" y="60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4" d="100"/>
          <a:sy n="64" d="100"/>
        </p:scale>
        <p:origin x="-334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8323C4-449C-4396-89E7-AEBD890DF235}" type="datetimeFigureOut">
              <a:rPr lang="en-US" smtClean="0"/>
              <a:t>5/23/2024</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84A5F5-3D82-4DDE-96AC-613E4012FD65}" type="slidenum">
              <a:rPr lang="en-US" smtClean="0"/>
              <a:t>‹Nr.›</a:t>
            </a:fld>
            <a:endParaRPr lang="en-US"/>
          </a:p>
        </p:txBody>
      </p:sp>
    </p:spTree>
    <p:extLst>
      <p:ext uri="{BB962C8B-B14F-4D97-AF65-F5344CB8AC3E}">
        <p14:creationId xmlns:p14="http://schemas.microsoft.com/office/powerpoint/2010/main" val="1294342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2D9FE-50FB-4F97-BF60-86241E9B7A12}" type="datetimeFigureOut">
              <a:rPr lang="de-DE" smtClean="0"/>
              <a:t>23.05.2024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962E9-C55D-4A38-9DBF-3F3E816C2CEF}" type="slidenum">
              <a:rPr lang="de-DE" smtClean="0"/>
              <a:t>‹Nr.›</a:t>
            </a:fld>
            <a:endParaRPr lang="de-DE"/>
          </a:p>
        </p:txBody>
      </p:sp>
    </p:spTree>
    <p:extLst>
      <p:ext uri="{BB962C8B-B14F-4D97-AF65-F5344CB8AC3E}">
        <p14:creationId xmlns:p14="http://schemas.microsoft.com/office/powerpoint/2010/main" val="362376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18"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gray">
          <a:xfrm>
            <a:off x="6375401" y="2545498"/>
            <a:ext cx="2242922" cy="615553"/>
          </a:xfrm>
          <a:prstGeom prst="rect">
            <a:avLst/>
          </a:prstGeom>
          <a:noFill/>
        </p:spPr>
        <p:txBody>
          <a:bodyPr wrap="none" lIns="0" tIns="0" rIns="0" bIns="0" rtlCol="0">
            <a:spAutoFit/>
          </a:bodyPr>
          <a:lstStyle/>
          <a:p>
            <a:r>
              <a:rPr lang="de-DE" sz="4000" b="1" kern="1200" dirty="0">
                <a:solidFill>
                  <a:schemeClr val="accent4"/>
                </a:solidFill>
                <a:latin typeface="+mj-lt"/>
                <a:ea typeface="+mj-ea"/>
                <a:cs typeface="+mj-cs"/>
              </a:rPr>
              <a:t>Welcome</a:t>
            </a:r>
          </a:p>
        </p:txBody>
      </p:sp>
      <p:sp>
        <p:nvSpPr>
          <p:cNvPr id="10" name="Fußzeilenplatzhalter 9"/>
          <p:cNvSpPr>
            <a:spLocks noGrp="1"/>
          </p:cNvSpPr>
          <p:nvPr>
            <p:ph type="ftr" sz="quarter" idx="10"/>
          </p:nvPr>
        </p:nvSpPr>
        <p:spPr bwMode="gray"/>
        <p:txBody>
          <a:bodyPr/>
          <a:lstStyle>
            <a:lvl1pPr>
              <a:defRPr>
                <a:solidFill>
                  <a:srgbClr val="FFFFFF"/>
                </a:solidFill>
              </a:defRPr>
            </a:lvl1pPr>
          </a:lstStyle>
          <a:p>
            <a:r>
              <a:rPr lang="de-DE"/>
              <a:t>| info@oe-a.org</a:t>
            </a:r>
            <a:endParaRPr lang="de-DE" dirty="0"/>
          </a:p>
        </p:txBody>
      </p:sp>
      <p:sp>
        <p:nvSpPr>
          <p:cNvPr id="14" name="Bildplatzhalter 14"/>
          <p:cNvSpPr>
            <a:spLocks noGrp="1"/>
          </p:cNvSpPr>
          <p:nvPr>
            <p:ph type="pic" sz="quarter" idx="12"/>
          </p:nvPr>
        </p:nvSpPr>
        <p:spPr bwMode="gray">
          <a:xfrm>
            <a:off x="228600" y="-1"/>
            <a:ext cx="4809600" cy="6630989"/>
          </a:xfrm>
          <a:solidFill>
            <a:srgbClr val="F2F2F2"/>
          </a:solidFill>
        </p:spPr>
        <p:txBody>
          <a:bodyPr>
            <a:noAutofit/>
          </a:bodyPr>
          <a:lstStyle>
            <a:lvl1pPr>
              <a:defRPr b="0"/>
            </a:lvl1pPr>
          </a:lstStyle>
          <a:p>
            <a:r>
              <a:rPr lang="de-DE"/>
              <a:t>Bild durch Klicken auf Symbol hinzufügen</a:t>
            </a:r>
            <a:endParaRPr lang="en-GB" dirty="0"/>
          </a:p>
        </p:txBody>
      </p:sp>
      <p:sp>
        <p:nvSpPr>
          <p:cNvPr id="4" name="Textfeld 3"/>
          <p:cNvSpPr txBox="1"/>
          <p:nvPr userDrawn="1"/>
        </p:nvSpPr>
        <p:spPr bwMode="gray">
          <a:xfrm>
            <a:off x="6096000" y="2286000"/>
            <a:ext cx="2017860" cy="553998"/>
          </a:xfrm>
          <a:prstGeom prst="rect">
            <a:avLst/>
          </a:prstGeom>
          <a:noFill/>
        </p:spPr>
        <p:txBody>
          <a:bodyPr wrap="none" lIns="0" tIns="0" rIns="0" bIns="0" rtlCol="0">
            <a:spAutoFit/>
          </a:bodyPr>
          <a:lstStyle/>
          <a:p>
            <a:r>
              <a:rPr lang="de-DE" sz="3600" b="1" kern="1200" dirty="0">
                <a:solidFill>
                  <a:schemeClr val="bg1"/>
                </a:solidFill>
                <a:latin typeface="+mj-lt"/>
                <a:ea typeface="+mj-ea"/>
                <a:cs typeface="+mj-cs"/>
              </a:rPr>
              <a:t>Welcome</a:t>
            </a:r>
          </a:p>
        </p:txBody>
      </p:sp>
      <p:sp>
        <p:nvSpPr>
          <p:cNvPr id="12"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5"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9" name="Textplatzhalter 8"/>
          <p:cNvSpPr>
            <a:spLocks noGrp="1"/>
          </p:cNvSpPr>
          <p:nvPr>
            <p:ph type="body" sz="quarter" idx="14"/>
          </p:nvPr>
        </p:nvSpPr>
        <p:spPr>
          <a:xfrm>
            <a:off x="6084000" y="3574800"/>
            <a:ext cx="4903200" cy="554400"/>
          </a:xfrm>
        </p:spPr>
        <p:txBody>
          <a:bodyPr/>
          <a:lstStyle>
            <a:lvl1pPr>
              <a:defRPr sz="2000"/>
            </a:lvl1pPr>
          </a:lstStyle>
          <a:p>
            <a:pPr lvl="0"/>
            <a:r>
              <a:rPr lang="de-DE"/>
              <a:t>Textmasterformat bearbeiten</a:t>
            </a:r>
          </a:p>
        </p:txBody>
      </p:sp>
      <p:sp>
        <p:nvSpPr>
          <p:cNvPr id="13" name="Textplatzhalter 21"/>
          <p:cNvSpPr>
            <a:spLocks noGrp="1"/>
          </p:cNvSpPr>
          <p:nvPr>
            <p:ph type="body" sz="quarter" idx="15"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Tree>
    <p:extLst>
      <p:ext uri="{BB962C8B-B14F-4D97-AF65-F5344CB8AC3E}">
        <p14:creationId xmlns:p14="http://schemas.microsoft.com/office/powerpoint/2010/main" val="352546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 info@oe-a.org</a:t>
            </a:r>
            <a:endParaRPr lang="en-GB" dirty="0"/>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0" name="Textplatzhalter 7"/>
          <p:cNvSpPr>
            <a:spLocks noGrp="1"/>
          </p:cNvSpPr>
          <p:nvPr>
            <p:ph type="body" sz="quarter" idx="14" hasCustomPrompt="1"/>
          </p:nvPr>
        </p:nvSpPr>
        <p:spPr>
          <a:xfrm>
            <a:off x="51509" y="4600733"/>
            <a:ext cx="123111" cy="1861087"/>
          </a:xfrm>
        </p:spPr>
        <p:txBody>
          <a:bodyPr vert="vert270" wrap="none" anchor="b" anchorCtr="0">
            <a:spAutoFit/>
          </a:bodyPr>
          <a:lstStyle>
            <a:lvl1pPr>
              <a:defRPr sz="800" b="0" baseline="0">
                <a:solidFill>
                  <a:srgbClr val="FFFFFF"/>
                </a:solidFill>
              </a:defRPr>
            </a:lvl1pPr>
          </a:lstStyle>
          <a:p>
            <a:pPr lvl="0"/>
            <a:r>
              <a:rPr lang="de-DE" dirty="0"/>
              <a:t>Folienkennung durch Klicken hinzufügen</a:t>
            </a:r>
          </a:p>
        </p:txBody>
      </p:sp>
      <p:sp>
        <p:nvSpPr>
          <p:cNvPr id="6" name="Bildplatzhalter 5"/>
          <p:cNvSpPr>
            <a:spLocks noGrp="1" noChangeAspect="1"/>
          </p:cNvSpPr>
          <p:nvPr>
            <p:ph type="pic" sz="quarter" idx="15"/>
          </p:nvPr>
        </p:nvSpPr>
        <p:spPr>
          <a:xfrm>
            <a:off x="0" y="0"/>
            <a:ext cx="12189600" cy="6858000"/>
          </a:xfrm>
        </p:spPr>
        <p:txBody>
          <a:bodyPr/>
          <a:lstStyle/>
          <a:p>
            <a:r>
              <a:rPr lang="de-DE"/>
              <a:t>Bild durch Klicken auf Symbol hinzufügen</a:t>
            </a:r>
            <a:endParaRPr lang="en-US" dirty="0"/>
          </a:p>
        </p:txBody>
      </p:sp>
    </p:spTree>
    <p:extLst>
      <p:ext uri="{BB962C8B-B14F-4D97-AF65-F5344CB8AC3E}">
        <p14:creationId xmlns:p14="http://schemas.microsoft.com/office/powerpoint/2010/main" val="202157222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icure on the left">
    <p:spTree>
      <p:nvGrpSpPr>
        <p:cNvPr id="1" name=""/>
        <p:cNvGrpSpPr/>
        <p:nvPr/>
      </p:nvGrpSpPr>
      <p:grpSpPr>
        <a:xfrm>
          <a:off x="0" y="0"/>
          <a:ext cx="0" cy="0"/>
          <a:chOff x="0" y="0"/>
          <a:chExt cx="0" cy="0"/>
        </a:xfrm>
      </p:grpSpPr>
      <p:sp>
        <p:nvSpPr>
          <p:cNvPr id="2" name="Titel 1"/>
          <p:cNvSpPr>
            <a:spLocks noGrp="1"/>
          </p:cNvSpPr>
          <p:nvPr>
            <p:ph type="title"/>
          </p:nvPr>
        </p:nvSpPr>
        <p:spPr>
          <a:xfrm>
            <a:off x="5854472" y="651947"/>
            <a:ext cx="4318228" cy="738664"/>
          </a:xfrm>
        </p:spPr>
        <p:txBody>
          <a:bodyPr/>
          <a:lstStyle/>
          <a:p>
            <a:r>
              <a:rPr lang="de-DE"/>
              <a:t>Titelmasterformat durch Klicken bearbeiten</a:t>
            </a:r>
            <a:endParaRPr lang="de-DE" dirty="0"/>
          </a:p>
        </p:txBody>
      </p:sp>
      <p:sp>
        <p:nvSpPr>
          <p:cNvPr id="6" name="Textplatzhalter 5"/>
          <p:cNvSpPr>
            <a:spLocks noGrp="1"/>
          </p:cNvSpPr>
          <p:nvPr>
            <p:ph type="body" sz="quarter" idx="12"/>
          </p:nvPr>
        </p:nvSpPr>
        <p:spPr>
          <a:xfrm>
            <a:off x="5854474" y="1933574"/>
            <a:ext cx="5184000" cy="4232275"/>
          </a:xfrm>
        </p:spPr>
        <p:txBody>
          <a:bodyPr wrap="square"/>
          <a:lstStyle>
            <a:lvl1pPr>
              <a:defRPr sz="20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14"/>
          <p:cNvSpPr>
            <a:spLocks noGrp="1"/>
          </p:cNvSpPr>
          <p:nvPr>
            <p:ph type="pic" sz="quarter" idx="13"/>
          </p:nvPr>
        </p:nvSpPr>
        <p:spPr>
          <a:xfrm>
            <a:off x="228600" y="-1"/>
            <a:ext cx="4809600" cy="6630989"/>
          </a:xfrm>
          <a:solidFill>
            <a:srgbClr val="F2F2F2"/>
          </a:solidFill>
        </p:spPr>
        <p:txBody>
          <a:bodyPr>
            <a:noAutofit/>
          </a:bodyPr>
          <a:lstStyle>
            <a:lvl1pPr>
              <a:defRPr b="0"/>
            </a:lvl1pPr>
          </a:lstStyle>
          <a:p>
            <a:r>
              <a:rPr lang="de-DE"/>
              <a:t>Bild durch Klicken auf Symbol hinzufügen</a:t>
            </a:r>
            <a:endParaRPr lang="en-GB" dirty="0"/>
          </a:p>
        </p:txBody>
      </p:sp>
      <p:sp>
        <p:nvSpPr>
          <p:cNvPr id="10"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1"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4"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6"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pic>
        <p:nvPicPr>
          <p:cNvPr id="18"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18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s on the left">
    <p:spTree>
      <p:nvGrpSpPr>
        <p:cNvPr id="1" name=""/>
        <p:cNvGrpSpPr/>
        <p:nvPr/>
      </p:nvGrpSpPr>
      <p:grpSpPr>
        <a:xfrm>
          <a:off x="0" y="0"/>
          <a:ext cx="0" cy="0"/>
          <a:chOff x="0" y="0"/>
          <a:chExt cx="0" cy="0"/>
        </a:xfrm>
      </p:grpSpPr>
      <p:sp>
        <p:nvSpPr>
          <p:cNvPr id="2" name="Titel 1"/>
          <p:cNvSpPr>
            <a:spLocks noGrp="1"/>
          </p:cNvSpPr>
          <p:nvPr>
            <p:ph type="title"/>
          </p:nvPr>
        </p:nvSpPr>
        <p:spPr>
          <a:xfrm>
            <a:off x="5854472" y="651947"/>
            <a:ext cx="4320000" cy="738664"/>
          </a:xfrm>
        </p:spPr>
        <p:txBody>
          <a:bodyPr/>
          <a:lstStyle/>
          <a:p>
            <a:r>
              <a:rPr lang="de-DE"/>
              <a:t>Titelmasterformat durch Klicken bearbeiten</a:t>
            </a:r>
            <a:endParaRPr lang="de-DE" dirty="0"/>
          </a:p>
        </p:txBody>
      </p:sp>
      <p:sp>
        <p:nvSpPr>
          <p:cNvPr id="6" name="Textplatzhalter 5"/>
          <p:cNvSpPr>
            <a:spLocks noGrp="1"/>
          </p:cNvSpPr>
          <p:nvPr>
            <p:ph type="body" sz="quarter" idx="12"/>
          </p:nvPr>
        </p:nvSpPr>
        <p:spPr>
          <a:xfrm>
            <a:off x="5854474" y="1933574"/>
            <a:ext cx="5184000" cy="4232275"/>
          </a:xfrm>
        </p:spPr>
        <p:txBody>
          <a:bodyPr wrap="square"/>
          <a:lstStyle>
            <a:lvl1pPr>
              <a:defRPr sz="20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14"/>
          <p:cNvSpPr>
            <a:spLocks noGrp="1"/>
          </p:cNvSpPr>
          <p:nvPr>
            <p:ph type="pic" sz="quarter" idx="13"/>
          </p:nvPr>
        </p:nvSpPr>
        <p:spPr>
          <a:xfrm>
            <a:off x="228599" y="-1"/>
            <a:ext cx="4809600" cy="33156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8" name="Bildplatzhalter 14"/>
          <p:cNvSpPr>
            <a:spLocks noGrp="1"/>
          </p:cNvSpPr>
          <p:nvPr>
            <p:ph type="pic" sz="quarter" idx="14"/>
          </p:nvPr>
        </p:nvSpPr>
        <p:spPr>
          <a:xfrm>
            <a:off x="228599" y="3315388"/>
            <a:ext cx="4809600" cy="33156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0"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1"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4" name="Textplatzhalter 21"/>
          <p:cNvSpPr>
            <a:spLocks noGrp="1"/>
          </p:cNvSpPr>
          <p:nvPr>
            <p:ph type="body" sz="quarter" idx="15"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6"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pic>
        <p:nvPicPr>
          <p:cNvPr id="18"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05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ictures on the left">
    <p:spTree>
      <p:nvGrpSpPr>
        <p:cNvPr id="1" name=""/>
        <p:cNvGrpSpPr/>
        <p:nvPr/>
      </p:nvGrpSpPr>
      <p:grpSpPr>
        <a:xfrm>
          <a:off x="0" y="0"/>
          <a:ext cx="0" cy="0"/>
          <a:chOff x="0" y="0"/>
          <a:chExt cx="0" cy="0"/>
        </a:xfrm>
      </p:grpSpPr>
      <p:sp>
        <p:nvSpPr>
          <p:cNvPr id="2" name="Titel 1"/>
          <p:cNvSpPr>
            <a:spLocks noGrp="1"/>
          </p:cNvSpPr>
          <p:nvPr>
            <p:ph type="title"/>
          </p:nvPr>
        </p:nvSpPr>
        <p:spPr>
          <a:xfrm>
            <a:off x="5854472" y="651947"/>
            <a:ext cx="4320000" cy="738664"/>
          </a:xfrm>
        </p:spPr>
        <p:txBody>
          <a:bodyPr/>
          <a:lstStyle/>
          <a:p>
            <a:r>
              <a:rPr lang="de-DE"/>
              <a:t>Titelmasterformat durch Klicken bearbeiten</a:t>
            </a:r>
            <a:endParaRPr lang="de-DE" dirty="0"/>
          </a:p>
        </p:txBody>
      </p:sp>
      <p:sp>
        <p:nvSpPr>
          <p:cNvPr id="6" name="Textplatzhalter 5"/>
          <p:cNvSpPr>
            <a:spLocks noGrp="1"/>
          </p:cNvSpPr>
          <p:nvPr>
            <p:ph type="body" sz="quarter" idx="12"/>
          </p:nvPr>
        </p:nvSpPr>
        <p:spPr>
          <a:xfrm>
            <a:off x="5854474" y="1933574"/>
            <a:ext cx="5184000" cy="4232275"/>
          </a:xfrm>
        </p:spPr>
        <p:txBody>
          <a:bodyPr wrap="square"/>
          <a:lstStyle>
            <a:lvl1pPr>
              <a:defRPr sz="20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14"/>
          <p:cNvSpPr>
            <a:spLocks noGrp="1"/>
          </p:cNvSpPr>
          <p:nvPr>
            <p:ph type="pic" sz="quarter" idx="13"/>
          </p:nvPr>
        </p:nvSpPr>
        <p:spPr>
          <a:xfrm>
            <a:off x="228599" y="-1"/>
            <a:ext cx="4809600"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0" name="Bildplatzhalter 14"/>
          <p:cNvSpPr>
            <a:spLocks noGrp="1"/>
          </p:cNvSpPr>
          <p:nvPr>
            <p:ph type="pic" sz="quarter" idx="14"/>
          </p:nvPr>
        </p:nvSpPr>
        <p:spPr>
          <a:xfrm>
            <a:off x="228599" y="2210293"/>
            <a:ext cx="4809600"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1" name="Bildplatzhalter 14"/>
          <p:cNvSpPr>
            <a:spLocks noGrp="1"/>
          </p:cNvSpPr>
          <p:nvPr>
            <p:ph type="pic" sz="quarter" idx="15"/>
          </p:nvPr>
        </p:nvSpPr>
        <p:spPr>
          <a:xfrm>
            <a:off x="228599" y="4420588"/>
            <a:ext cx="4809600"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3"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4"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6" name="Textplatzhalter 21"/>
          <p:cNvSpPr>
            <a:spLocks noGrp="1"/>
          </p:cNvSpPr>
          <p:nvPr>
            <p:ph type="body" sz="quarter" idx="16"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8"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pic>
        <p:nvPicPr>
          <p:cNvPr id="20"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8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act_Pictur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 info@oe-a.org</a:t>
            </a:r>
            <a:endParaRPr lang="en-GB" dirty="0"/>
          </a:p>
        </p:txBody>
      </p:sp>
      <p:sp>
        <p:nvSpPr>
          <p:cNvPr id="4" name="Foliennummernplatzhalter 3"/>
          <p:cNvSpPr>
            <a:spLocks noGrp="1"/>
          </p:cNvSpPr>
          <p:nvPr>
            <p:ph type="sldNum" sz="quarter" idx="11"/>
          </p:nvPr>
        </p:nvSpPr>
        <p:spPr>
          <a:xfrm>
            <a:off x="10879200" y="6689021"/>
            <a:ext cx="543418" cy="123111"/>
          </a:xfrm>
        </p:spPr>
        <p:txBody>
          <a:bodyPr/>
          <a:lstStyle/>
          <a:p>
            <a:pPr algn="r"/>
            <a:r>
              <a:rPr lang="de-DE" dirty="0"/>
              <a:t>Page </a:t>
            </a:r>
            <a:fld id="{1B72D4EC-CA93-48D4-AB46-3D5446D4DA8D}" type="slidenum">
              <a:rPr lang="de-DE" smtClean="0"/>
              <a:pPr algn="r"/>
              <a:t>‹Nr.›</a:t>
            </a:fld>
            <a:r>
              <a:rPr lang="de-DE" dirty="0"/>
              <a:t> |</a:t>
            </a:r>
          </a:p>
        </p:txBody>
      </p:sp>
      <p:sp>
        <p:nvSpPr>
          <p:cNvPr id="5" name="Datumsplatzhalter 4"/>
          <p:cNvSpPr>
            <a:spLocks noGrp="1"/>
          </p:cNvSpPr>
          <p:nvPr>
            <p:ph type="dt" sz="half" idx="12"/>
          </p:nvPr>
        </p:nvSpPr>
        <p:spPr>
          <a:xfrm>
            <a:off x="11458800" y="6689021"/>
            <a:ext cx="519373" cy="123111"/>
          </a:xfrm>
        </p:spPr>
        <p:txBody>
          <a:bodyPr/>
          <a:lstStyle/>
          <a:p>
            <a:r>
              <a:rPr lang="en-US"/>
              <a:t>2016</a:t>
            </a:r>
            <a:endParaRPr lang="de-DE" dirty="0"/>
          </a:p>
        </p:txBody>
      </p:sp>
      <p:sp>
        <p:nvSpPr>
          <p:cNvPr id="7" name="Bildplatzhalter 6"/>
          <p:cNvSpPr>
            <a:spLocks noGrp="1"/>
          </p:cNvSpPr>
          <p:nvPr>
            <p:ph type="pic" sz="quarter" idx="13"/>
          </p:nvPr>
        </p:nvSpPr>
        <p:spPr>
          <a:xfrm>
            <a:off x="230400" y="0"/>
            <a:ext cx="4809600" cy="6631200"/>
          </a:xfrm>
          <a:solidFill>
            <a:srgbClr val="F2F2F2"/>
          </a:solidFill>
        </p:spPr>
        <p:txBody>
          <a:bodyPr/>
          <a:lstStyle/>
          <a:p>
            <a:r>
              <a:rPr lang="de-DE"/>
              <a:t>Bild durch Klicken auf Symbol hinzufügen</a:t>
            </a:r>
            <a:endParaRPr lang="en-US"/>
          </a:p>
        </p:txBody>
      </p:sp>
      <p:sp>
        <p:nvSpPr>
          <p:cNvPr id="9" name="Textplatzhalter 8"/>
          <p:cNvSpPr>
            <a:spLocks noGrp="1"/>
          </p:cNvSpPr>
          <p:nvPr>
            <p:ph type="body" sz="quarter" idx="14"/>
          </p:nvPr>
        </p:nvSpPr>
        <p:spPr>
          <a:xfrm>
            <a:off x="230400" y="2440800"/>
            <a:ext cx="4809600" cy="784800"/>
          </a:xfrm>
          <a:solidFill>
            <a:schemeClr val="bg1"/>
          </a:solidFill>
        </p:spPr>
        <p:txBody>
          <a:bodyPr lIns="468000" tIns="72000" rIns="144000" bIns="72000" anchor="ctr"/>
          <a:lstStyle>
            <a:lvl1pPr>
              <a:defRPr sz="2200">
                <a:solidFill>
                  <a:srgbClr val="FFFFFF"/>
                </a:solidFill>
              </a:defRPr>
            </a:lvl1pPr>
          </a:lstStyle>
          <a:p>
            <a:pPr lvl="0"/>
            <a:r>
              <a:rPr lang="de-DE"/>
              <a:t>Textmasterformat bearbeiten</a:t>
            </a:r>
          </a:p>
        </p:txBody>
      </p:sp>
      <p:sp>
        <p:nvSpPr>
          <p:cNvPr id="11" name="Bildplatzhalter 10"/>
          <p:cNvSpPr>
            <a:spLocks noGrp="1"/>
          </p:cNvSpPr>
          <p:nvPr>
            <p:ph type="pic" sz="quarter" idx="15"/>
          </p:nvPr>
        </p:nvSpPr>
        <p:spPr>
          <a:xfrm>
            <a:off x="6116400" y="2448000"/>
            <a:ext cx="1130400" cy="1440000"/>
          </a:xfrm>
          <a:solidFill>
            <a:srgbClr val="F2F2F2"/>
          </a:solidFill>
        </p:spPr>
        <p:txBody>
          <a:bodyPr/>
          <a:lstStyle>
            <a:lvl1pPr>
              <a:defRPr sz="1200"/>
            </a:lvl1pPr>
          </a:lstStyle>
          <a:p>
            <a:r>
              <a:rPr lang="de-DE"/>
              <a:t>Bild durch Klicken auf Symbol hinzufügen</a:t>
            </a:r>
            <a:endParaRPr lang="en-US"/>
          </a:p>
        </p:txBody>
      </p:sp>
      <p:sp>
        <p:nvSpPr>
          <p:cNvPr id="17" name="Textplatzhalter 16"/>
          <p:cNvSpPr>
            <a:spLocks noGrp="1"/>
          </p:cNvSpPr>
          <p:nvPr>
            <p:ph type="body" sz="quarter" idx="18"/>
          </p:nvPr>
        </p:nvSpPr>
        <p:spPr>
          <a:xfrm>
            <a:off x="7646400" y="2448000"/>
            <a:ext cx="3394800" cy="1292400"/>
          </a:xfrm>
        </p:spPr>
        <p:txBody>
          <a:bodyPr/>
          <a:lstStyle>
            <a:lvl1pPr>
              <a:lnSpc>
                <a:spcPct val="100000"/>
              </a:lnSpc>
              <a:spcBef>
                <a:spcPts val="0"/>
              </a:spcBef>
              <a:defRPr sz="1200"/>
            </a:lvl1pPr>
          </a:lstStyle>
          <a:p>
            <a:pPr lvl="0"/>
            <a:r>
              <a:rPr lang="de-DE"/>
              <a:t>Textmasterformat bearbeiten</a:t>
            </a:r>
          </a:p>
        </p:txBody>
      </p:sp>
      <p:sp>
        <p:nvSpPr>
          <p:cNvPr id="23" name="Textplatzhalter 21"/>
          <p:cNvSpPr>
            <a:spLocks noGrp="1"/>
          </p:cNvSpPr>
          <p:nvPr>
            <p:ph type="body" sz="quarter" idx="22" hasCustomPrompt="1"/>
          </p:nvPr>
        </p:nvSpPr>
        <p:spPr>
          <a:xfrm>
            <a:off x="50400" y="4640876"/>
            <a:ext cx="123111" cy="1821011"/>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de-DE" dirty="0"/>
              <a:t>Folie</a:t>
            </a:r>
            <a:r>
              <a:rPr lang="en-US" dirty="0"/>
              <a:t>Click to add Slide Remark / Source</a:t>
            </a:r>
          </a:p>
        </p:txBody>
      </p:sp>
      <p:pic>
        <p:nvPicPr>
          <p:cNvPr id="14"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2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act_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2"/>
            <a:ext cx="4809600" cy="6631807"/>
          </a:xfrm>
          <a:solidFill>
            <a:srgbClr val="F2F2F2"/>
          </a:solidFill>
        </p:spPr>
        <p:txBody>
          <a:bodyPr/>
          <a:lstStyle/>
          <a:p>
            <a:r>
              <a:rPr lang="de-DE"/>
              <a:t>Bild durch Klicken auf Symbol hinzufügen</a:t>
            </a:r>
            <a:endParaRPr lang="en-GB"/>
          </a:p>
        </p:txBody>
      </p:sp>
      <p:sp>
        <p:nvSpPr>
          <p:cNvPr id="10" name="Fußzeilenplatzhalter 9"/>
          <p:cNvSpPr>
            <a:spLocks noGrp="1"/>
          </p:cNvSpPr>
          <p:nvPr>
            <p:ph type="ftr" sz="quarter" idx="10"/>
          </p:nvPr>
        </p:nvSpPr>
        <p:spPr/>
        <p:txBody>
          <a:bodyPr/>
          <a:lstStyle>
            <a:lvl1pPr>
              <a:defRPr>
                <a:solidFill>
                  <a:srgbClr val="FFFFFF"/>
                </a:solidFill>
              </a:defRPr>
            </a:lvl1pPr>
          </a:lstStyle>
          <a:p>
            <a:r>
              <a:rPr lang="de-DE"/>
              <a:t>| info@oe-a.org</a:t>
            </a:r>
            <a:endParaRPr lang="de-DE" dirty="0"/>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16"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7"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4" name="Textplatzhalter 3"/>
          <p:cNvSpPr>
            <a:spLocks noGrp="1"/>
          </p:cNvSpPr>
          <p:nvPr>
            <p:ph type="body" sz="quarter" idx="18"/>
          </p:nvPr>
        </p:nvSpPr>
        <p:spPr>
          <a:xfrm>
            <a:off x="6433200" y="2473812"/>
            <a:ext cx="3394800" cy="1292400"/>
          </a:xfrm>
        </p:spPr>
        <p:txBody>
          <a:bodyPr/>
          <a:lstStyle>
            <a:lvl1pPr>
              <a:lnSpc>
                <a:spcPct val="100000"/>
              </a:lnSpc>
              <a:spcBef>
                <a:spcPts val="0"/>
              </a:spcBef>
              <a:buFontTx/>
              <a:buNone/>
              <a:defRPr sz="1200" b="1"/>
            </a:lvl1pPr>
            <a:lvl2pPr marL="180975" indent="0">
              <a:buFontTx/>
              <a:buNone/>
              <a:defRPr sz="1200" b="1"/>
            </a:lvl2pPr>
            <a:lvl3pPr marL="361950" indent="0">
              <a:buFontTx/>
              <a:buNone/>
              <a:defRPr sz="1200" b="1"/>
            </a:lvl3pPr>
            <a:lvl4pPr marL="542925" indent="0">
              <a:buFontTx/>
              <a:buNone/>
              <a:defRPr sz="1200" b="1"/>
            </a:lvl4pPr>
            <a:lvl5pPr marL="714375" indent="0">
              <a:buFontTx/>
              <a:buNone/>
              <a:defRPr sz="1200" b="1"/>
            </a:lvl5pPr>
          </a:lstStyle>
          <a:p>
            <a:pPr lvl="0"/>
            <a:r>
              <a:rPr lang="de-DE"/>
              <a:t>Textmasterformat bearbeiten</a:t>
            </a:r>
          </a:p>
        </p:txBody>
      </p:sp>
      <p:sp>
        <p:nvSpPr>
          <p:cNvPr id="11" name="Textplatzhalter 21"/>
          <p:cNvSpPr>
            <a:spLocks noGrp="1"/>
          </p:cNvSpPr>
          <p:nvPr>
            <p:ph type="body" sz="quarter" idx="19"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4"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9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acts_Pictur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 info@oe-a.org</a:t>
            </a:r>
            <a:endParaRPr lang="en-GB" dirty="0"/>
          </a:p>
        </p:txBody>
      </p:sp>
      <p:sp>
        <p:nvSpPr>
          <p:cNvPr id="4" name="Foliennummernplatzhalter 3"/>
          <p:cNvSpPr>
            <a:spLocks noGrp="1"/>
          </p:cNvSpPr>
          <p:nvPr>
            <p:ph type="sldNum" sz="quarter" idx="11"/>
          </p:nvPr>
        </p:nvSpPr>
        <p:spPr>
          <a:xfrm>
            <a:off x="10879200" y="6689021"/>
            <a:ext cx="543418" cy="123111"/>
          </a:xfrm>
        </p:spPr>
        <p:txBody>
          <a:bodyPr/>
          <a:lstStyle/>
          <a:p>
            <a:pPr algn="r"/>
            <a:r>
              <a:rPr lang="de-DE" dirty="0"/>
              <a:t>Page </a:t>
            </a:r>
            <a:fld id="{1B72D4EC-CA93-48D4-AB46-3D5446D4DA8D}" type="slidenum">
              <a:rPr lang="de-DE" smtClean="0"/>
              <a:pPr algn="r"/>
              <a:t>‹Nr.›</a:t>
            </a:fld>
            <a:r>
              <a:rPr lang="de-DE" dirty="0"/>
              <a:t> |</a:t>
            </a:r>
          </a:p>
        </p:txBody>
      </p:sp>
      <p:sp>
        <p:nvSpPr>
          <p:cNvPr id="5" name="Datumsplatzhalter 4"/>
          <p:cNvSpPr>
            <a:spLocks noGrp="1"/>
          </p:cNvSpPr>
          <p:nvPr>
            <p:ph type="dt" sz="half" idx="12"/>
          </p:nvPr>
        </p:nvSpPr>
        <p:spPr>
          <a:xfrm>
            <a:off x="11458800" y="6689021"/>
            <a:ext cx="519373" cy="123111"/>
          </a:xfrm>
        </p:spPr>
        <p:txBody>
          <a:bodyPr/>
          <a:lstStyle/>
          <a:p>
            <a:r>
              <a:rPr lang="en-US"/>
              <a:t>2016</a:t>
            </a:r>
            <a:endParaRPr lang="de-DE" dirty="0"/>
          </a:p>
        </p:txBody>
      </p:sp>
      <p:sp>
        <p:nvSpPr>
          <p:cNvPr id="7" name="Bildplatzhalter 6"/>
          <p:cNvSpPr>
            <a:spLocks noGrp="1"/>
          </p:cNvSpPr>
          <p:nvPr>
            <p:ph type="pic" sz="quarter" idx="13"/>
          </p:nvPr>
        </p:nvSpPr>
        <p:spPr>
          <a:xfrm>
            <a:off x="230400" y="0"/>
            <a:ext cx="4809600" cy="6631200"/>
          </a:xfrm>
          <a:solidFill>
            <a:srgbClr val="F2F2F2"/>
          </a:solidFill>
        </p:spPr>
        <p:txBody>
          <a:bodyPr/>
          <a:lstStyle/>
          <a:p>
            <a:r>
              <a:rPr lang="de-DE"/>
              <a:t>Bild durch Klicken auf Symbol hinzufügen</a:t>
            </a:r>
            <a:endParaRPr lang="en-US"/>
          </a:p>
        </p:txBody>
      </p:sp>
      <p:sp>
        <p:nvSpPr>
          <p:cNvPr id="9" name="Textplatzhalter 8"/>
          <p:cNvSpPr>
            <a:spLocks noGrp="1"/>
          </p:cNvSpPr>
          <p:nvPr>
            <p:ph type="body" sz="quarter" idx="14"/>
          </p:nvPr>
        </p:nvSpPr>
        <p:spPr>
          <a:xfrm>
            <a:off x="230400" y="2440800"/>
            <a:ext cx="4809600" cy="784800"/>
          </a:xfrm>
          <a:solidFill>
            <a:schemeClr val="bg1"/>
          </a:solidFill>
        </p:spPr>
        <p:txBody>
          <a:bodyPr lIns="468000" tIns="72000" rIns="144000" bIns="72000" anchor="ctr"/>
          <a:lstStyle>
            <a:lvl1pPr>
              <a:defRPr sz="2200">
                <a:solidFill>
                  <a:srgbClr val="FFFFFF"/>
                </a:solidFill>
              </a:defRPr>
            </a:lvl1pPr>
          </a:lstStyle>
          <a:p>
            <a:pPr lvl="0"/>
            <a:r>
              <a:rPr lang="de-DE"/>
              <a:t>Textmasterformat bearbeiten</a:t>
            </a:r>
          </a:p>
        </p:txBody>
      </p:sp>
      <p:sp>
        <p:nvSpPr>
          <p:cNvPr id="11" name="Bildplatzhalter 10"/>
          <p:cNvSpPr>
            <a:spLocks noGrp="1"/>
          </p:cNvSpPr>
          <p:nvPr>
            <p:ph type="pic" sz="quarter" idx="15"/>
          </p:nvPr>
        </p:nvSpPr>
        <p:spPr>
          <a:xfrm>
            <a:off x="6116400" y="2448000"/>
            <a:ext cx="1130400" cy="1440000"/>
          </a:xfrm>
          <a:solidFill>
            <a:srgbClr val="F2F2F2"/>
          </a:solidFill>
        </p:spPr>
        <p:txBody>
          <a:bodyPr/>
          <a:lstStyle>
            <a:lvl1pPr>
              <a:defRPr sz="1200"/>
            </a:lvl1pPr>
          </a:lstStyle>
          <a:p>
            <a:r>
              <a:rPr lang="de-DE"/>
              <a:t>Bild durch Klicken auf Symbol hinzufügen</a:t>
            </a:r>
            <a:endParaRPr lang="en-US"/>
          </a:p>
        </p:txBody>
      </p:sp>
      <p:sp>
        <p:nvSpPr>
          <p:cNvPr id="13" name="Bildplatzhalter 12"/>
          <p:cNvSpPr>
            <a:spLocks noGrp="1"/>
          </p:cNvSpPr>
          <p:nvPr>
            <p:ph type="pic" sz="quarter" idx="16"/>
          </p:nvPr>
        </p:nvSpPr>
        <p:spPr>
          <a:xfrm>
            <a:off x="6116400" y="4467600"/>
            <a:ext cx="1130400" cy="1440000"/>
          </a:xfrm>
          <a:solidFill>
            <a:srgbClr val="F2F2F2"/>
          </a:solidFill>
        </p:spPr>
        <p:txBody>
          <a:bodyPr/>
          <a:lstStyle>
            <a:lvl1pPr>
              <a:defRPr sz="1200"/>
            </a:lvl1pPr>
          </a:lstStyle>
          <a:p>
            <a:r>
              <a:rPr lang="de-DE"/>
              <a:t>Bild durch Klicken auf Symbol hinzufügen</a:t>
            </a:r>
            <a:endParaRPr lang="en-US"/>
          </a:p>
        </p:txBody>
      </p:sp>
      <p:sp>
        <p:nvSpPr>
          <p:cNvPr id="17" name="Textplatzhalter 16"/>
          <p:cNvSpPr>
            <a:spLocks noGrp="1"/>
          </p:cNvSpPr>
          <p:nvPr>
            <p:ph type="body" sz="quarter" idx="18"/>
          </p:nvPr>
        </p:nvSpPr>
        <p:spPr>
          <a:xfrm>
            <a:off x="7646400" y="2448000"/>
            <a:ext cx="3394800" cy="1292400"/>
          </a:xfrm>
        </p:spPr>
        <p:txBody>
          <a:bodyPr/>
          <a:lstStyle>
            <a:lvl1pPr>
              <a:lnSpc>
                <a:spcPct val="100000"/>
              </a:lnSpc>
              <a:spcBef>
                <a:spcPts val="0"/>
              </a:spcBef>
              <a:defRPr sz="1200"/>
            </a:lvl1pPr>
          </a:lstStyle>
          <a:p>
            <a:pPr lvl="0"/>
            <a:r>
              <a:rPr lang="de-DE"/>
              <a:t>Textmasterformat bearbeiten</a:t>
            </a:r>
          </a:p>
        </p:txBody>
      </p:sp>
      <p:sp>
        <p:nvSpPr>
          <p:cNvPr id="19" name="Textplatzhalter 18"/>
          <p:cNvSpPr>
            <a:spLocks noGrp="1"/>
          </p:cNvSpPr>
          <p:nvPr>
            <p:ph type="body" sz="quarter" idx="19"/>
          </p:nvPr>
        </p:nvSpPr>
        <p:spPr>
          <a:xfrm>
            <a:off x="7646400" y="4467600"/>
            <a:ext cx="3394800" cy="1292400"/>
          </a:xfrm>
        </p:spPr>
        <p:txBody>
          <a:bodyPr/>
          <a:lstStyle>
            <a:lvl1pPr>
              <a:lnSpc>
                <a:spcPct val="100000"/>
              </a:lnSpc>
              <a:spcBef>
                <a:spcPts val="0"/>
              </a:spcBef>
              <a:defRPr sz="1200"/>
            </a:lvl1pPr>
          </a:lstStyle>
          <a:p>
            <a:pPr lvl="0"/>
            <a:r>
              <a:rPr lang="de-DE"/>
              <a:t>Textmasterformat bearbeiten</a:t>
            </a:r>
          </a:p>
        </p:txBody>
      </p:sp>
      <p:sp>
        <p:nvSpPr>
          <p:cNvPr id="23" name="Textplatzhalter 21"/>
          <p:cNvSpPr>
            <a:spLocks noGrp="1"/>
          </p:cNvSpPr>
          <p:nvPr>
            <p:ph type="body" sz="quarter" idx="22"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6"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95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acts_Pictur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 info@oe-a.org</a:t>
            </a:r>
            <a:endParaRPr lang="en-GB" dirty="0"/>
          </a:p>
        </p:txBody>
      </p:sp>
      <p:sp>
        <p:nvSpPr>
          <p:cNvPr id="4" name="Foliennummernplatzhalter 3"/>
          <p:cNvSpPr>
            <a:spLocks noGrp="1"/>
          </p:cNvSpPr>
          <p:nvPr>
            <p:ph type="sldNum" sz="quarter" idx="11"/>
          </p:nvPr>
        </p:nvSpPr>
        <p:spPr>
          <a:xfrm>
            <a:off x="10879200" y="6689021"/>
            <a:ext cx="543418" cy="123111"/>
          </a:xfrm>
        </p:spPr>
        <p:txBody>
          <a:bodyPr/>
          <a:lstStyle/>
          <a:p>
            <a:pPr algn="r"/>
            <a:r>
              <a:rPr lang="de-DE" dirty="0"/>
              <a:t>Page </a:t>
            </a:r>
            <a:fld id="{1B72D4EC-CA93-48D4-AB46-3D5446D4DA8D}" type="slidenum">
              <a:rPr lang="de-DE" smtClean="0"/>
              <a:pPr algn="r"/>
              <a:t>‹Nr.›</a:t>
            </a:fld>
            <a:r>
              <a:rPr lang="de-DE" dirty="0"/>
              <a:t> |</a:t>
            </a:r>
          </a:p>
        </p:txBody>
      </p:sp>
      <p:sp>
        <p:nvSpPr>
          <p:cNvPr id="5" name="Datumsplatzhalter 4"/>
          <p:cNvSpPr>
            <a:spLocks noGrp="1"/>
          </p:cNvSpPr>
          <p:nvPr>
            <p:ph type="dt" sz="half" idx="12"/>
          </p:nvPr>
        </p:nvSpPr>
        <p:spPr>
          <a:xfrm>
            <a:off x="11458800" y="6689021"/>
            <a:ext cx="519373" cy="123111"/>
          </a:xfrm>
        </p:spPr>
        <p:txBody>
          <a:bodyPr/>
          <a:lstStyle/>
          <a:p>
            <a:r>
              <a:rPr lang="en-US"/>
              <a:t>2016</a:t>
            </a:r>
            <a:endParaRPr lang="de-DE" dirty="0"/>
          </a:p>
        </p:txBody>
      </p:sp>
      <p:sp>
        <p:nvSpPr>
          <p:cNvPr id="7" name="Bildplatzhalter 6"/>
          <p:cNvSpPr>
            <a:spLocks noGrp="1"/>
          </p:cNvSpPr>
          <p:nvPr>
            <p:ph type="pic" sz="quarter" idx="13"/>
          </p:nvPr>
        </p:nvSpPr>
        <p:spPr>
          <a:xfrm>
            <a:off x="230400" y="0"/>
            <a:ext cx="4809600" cy="6631200"/>
          </a:xfrm>
          <a:solidFill>
            <a:srgbClr val="F2F2F2"/>
          </a:solidFill>
        </p:spPr>
        <p:txBody>
          <a:bodyPr/>
          <a:lstStyle/>
          <a:p>
            <a:r>
              <a:rPr lang="de-DE"/>
              <a:t>Bild durch Klicken auf Symbol hinzufügen</a:t>
            </a:r>
            <a:endParaRPr lang="en-US"/>
          </a:p>
        </p:txBody>
      </p:sp>
      <p:sp>
        <p:nvSpPr>
          <p:cNvPr id="9" name="Textplatzhalter 8"/>
          <p:cNvSpPr>
            <a:spLocks noGrp="1"/>
          </p:cNvSpPr>
          <p:nvPr>
            <p:ph type="body" sz="quarter" idx="14"/>
          </p:nvPr>
        </p:nvSpPr>
        <p:spPr>
          <a:xfrm>
            <a:off x="230400" y="2440800"/>
            <a:ext cx="4809600" cy="784800"/>
          </a:xfrm>
          <a:solidFill>
            <a:schemeClr val="bg1"/>
          </a:solidFill>
        </p:spPr>
        <p:txBody>
          <a:bodyPr lIns="468000" tIns="72000" rIns="144000" bIns="72000" anchor="ctr"/>
          <a:lstStyle>
            <a:lvl1pPr>
              <a:defRPr sz="2200">
                <a:solidFill>
                  <a:srgbClr val="FFFFFF"/>
                </a:solidFill>
              </a:defRPr>
            </a:lvl1pPr>
          </a:lstStyle>
          <a:p>
            <a:pPr lvl="0"/>
            <a:r>
              <a:rPr lang="de-DE"/>
              <a:t>Textmasterformat bearbeiten</a:t>
            </a:r>
          </a:p>
        </p:txBody>
      </p:sp>
      <p:sp>
        <p:nvSpPr>
          <p:cNvPr id="11" name="Bildplatzhalter 10"/>
          <p:cNvSpPr>
            <a:spLocks noGrp="1"/>
          </p:cNvSpPr>
          <p:nvPr>
            <p:ph type="pic" sz="quarter" idx="15"/>
          </p:nvPr>
        </p:nvSpPr>
        <p:spPr>
          <a:xfrm>
            <a:off x="6116400" y="1353600"/>
            <a:ext cx="1130400" cy="1440000"/>
          </a:xfrm>
          <a:solidFill>
            <a:srgbClr val="F2F2F2"/>
          </a:solidFill>
        </p:spPr>
        <p:txBody>
          <a:bodyPr/>
          <a:lstStyle>
            <a:lvl1pPr>
              <a:defRPr sz="1200"/>
            </a:lvl1pPr>
          </a:lstStyle>
          <a:p>
            <a:r>
              <a:rPr lang="de-DE"/>
              <a:t>Bild durch Klicken auf Symbol hinzufügen</a:t>
            </a:r>
            <a:endParaRPr lang="en-US"/>
          </a:p>
        </p:txBody>
      </p:sp>
      <p:sp>
        <p:nvSpPr>
          <p:cNvPr id="13" name="Bildplatzhalter 12"/>
          <p:cNvSpPr>
            <a:spLocks noGrp="1"/>
          </p:cNvSpPr>
          <p:nvPr>
            <p:ph type="pic" sz="quarter" idx="16"/>
          </p:nvPr>
        </p:nvSpPr>
        <p:spPr>
          <a:xfrm>
            <a:off x="6116400" y="3020400"/>
            <a:ext cx="1130400" cy="1440000"/>
          </a:xfrm>
          <a:solidFill>
            <a:srgbClr val="F2F2F2"/>
          </a:solidFill>
        </p:spPr>
        <p:txBody>
          <a:bodyPr/>
          <a:lstStyle>
            <a:lvl1pPr>
              <a:defRPr sz="1200"/>
            </a:lvl1pPr>
          </a:lstStyle>
          <a:p>
            <a:r>
              <a:rPr lang="de-DE"/>
              <a:t>Bild durch Klicken auf Symbol hinzufügen</a:t>
            </a:r>
            <a:endParaRPr lang="en-US"/>
          </a:p>
        </p:txBody>
      </p:sp>
      <p:sp>
        <p:nvSpPr>
          <p:cNvPr id="15" name="Bildplatzhalter 14"/>
          <p:cNvSpPr>
            <a:spLocks noGrp="1"/>
          </p:cNvSpPr>
          <p:nvPr>
            <p:ph type="pic" sz="quarter" idx="17"/>
          </p:nvPr>
        </p:nvSpPr>
        <p:spPr>
          <a:xfrm>
            <a:off x="6116400" y="4687200"/>
            <a:ext cx="1130400" cy="1440000"/>
          </a:xfrm>
          <a:solidFill>
            <a:srgbClr val="F2F2F2"/>
          </a:solidFill>
        </p:spPr>
        <p:txBody>
          <a:bodyPr/>
          <a:lstStyle>
            <a:lvl1pPr>
              <a:defRPr sz="1200"/>
            </a:lvl1pPr>
          </a:lstStyle>
          <a:p>
            <a:r>
              <a:rPr lang="de-DE"/>
              <a:t>Bild durch Klicken auf Symbol hinzufügen</a:t>
            </a:r>
            <a:endParaRPr lang="en-US"/>
          </a:p>
        </p:txBody>
      </p:sp>
      <p:sp>
        <p:nvSpPr>
          <p:cNvPr id="17" name="Textplatzhalter 16"/>
          <p:cNvSpPr>
            <a:spLocks noGrp="1"/>
          </p:cNvSpPr>
          <p:nvPr>
            <p:ph type="body" sz="quarter" idx="18"/>
          </p:nvPr>
        </p:nvSpPr>
        <p:spPr>
          <a:xfrm>
            <a:off x="7646400" y="1353600"/>
            <a:ext cx="3394800" cy="1292400"/>
          </a:xfrm>
        </p:spPr>
        <p:txBody>
          <a:bodyPr/>
          <a:lstStyle>
            <a:lvl1pPr>
              <a:lnSpc>
                <a:spcPct val="100000"/>
              </a:lnSpc>
              <a:spcBef>
                <a:spcPts val="0"/>
              </a:spcBef>
              <a:defRPr sz="1200"/>
            </a:lvl1pPr>
          </a:lstStyle>
          <a:p>
            <a:pPr lvl="0"/>
            <a:r>
              <a:rPr lang="de-DE"/>
              <a:t>Textmasterformat bearbeiten</a:t>
            </a:r>
          </a:p>
        </p:txBody>
      </p:sp>
      <p:sp>
        <p:nvSpPr>
          <p:cNvPr id="19" name="Textplatzhalter 18"/>
          <p:cNvSpPr>
            <a:spLocks noGrp="1"/>
          </p:cNvSpPr>
          <p:nvPr>
            <p:ph type="body" sz="quarter" idx="19"/>
          </p:nvPr>
        </p:nvSpPr>
        <p:spPr>
          <a:xfrm>
            <a:off x="7646400" y="3020400"/>
            <a:ext cx="3394800" cy="1292400"/>
          </a:xfrm>
        </p:spPr>
        <p:txBody>
          <a:bodyPr/>
          <a:lstStyle>
            <a:lvl1pPr>
              <a:lnSpc>
                <a:spcPct val="100000"/>
              </a:lnSpc>
              <a:spcBef>
                <a:spcPts val="0"/>
              </a:spcBef>
              <a:defRPr sz="1200"/>
            </a:lvl1pPr>
          </a:lstStyle>
          <a:p>
            <a:pPr lvl="0"/>
            <a:r>
              <a:rPr lang="de-DE"/>
              <a:t>Textmasterformat bearbeiten</a:t>
            </a:r>
          </a:p>
        </p:txBody>
      </p:sp>
      <p:sp>
        <p:nvSpPr>
          <p:cNvPr id="21" name="Textplatzhalter 20"/>
          <p:cNvSpPr>
            <a:spLocks noGrp="1"/>
          </p:cNvSpPr>
          <p:nvPr>
            <p:ph type="body" sz="quarter" idx="20"/>
          </p:nvPr>
        </p:nvSpPr>
        <p:spPr>
          <a:xfrm>
            <a:off x="7646400" y="4687200"/>
            <a:ext cx="3394800" cy="1292400"/>
          </a:xfrm>
        </p:spPr>
        <p:txBody>
          <a:bodyPr/>
          <a:lstStyle>
            <a:lvl1pPr>
              <a:lnSpc>
                <a:spcPct val="100000"/>
              </a:lnSpc>
              <a:spcBef>
                <a:spcPts val="0"/>
              </a:spcBef>
              <a:defRPr sz="1200"/>
            </a:lvl1pPr>
          </a:lstStyle>
          <a:p>
            <a:pPr lvl="0"/>
            <a:r>
              <a:rPr lang="de-DE"/>
              <a:t>Textmasterformat bearbeiten</a:t>
            </a:r>
          </a:p>
        </p:txBody>
      </p:sp>
      <p:sp>
        <p:nvSpPr>
          <p:cNvPr id="23" name="Textplatzhalter 21"/>
          <p:cNvSpPr>
            <a:spLocks noGrp="1"/>
          </p:cNvSpPr>
          <p:nvPr>
            <p:ph type="body" sz="quarter" idx="22"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20"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3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acts_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2"/>
            <a:ext cx="4809600" cy="6631807"/>
          </a:xfrm>
          <a:solidFill>
            <a:srgbClr val="F2F2F2"/>
          </a:solidFill>
        </p:spPr>
        <p:txBody>
          <a:bodyPr/>
          <a:lstStyle/>
          <a:p>
            <a:r>
              <a:rPr lang="de-DE"/>
              <a:t>Bild durch Klicken auf Symbol hinzufügen</a:t>
            </a:r>
            <a:endParaRPr lang="en-GB"/>
          </a:p>
        </p:txBody>
      </p:sp>
      <p:sp>
        <p:nvSpPr>
          <p:cNvPr id="10" name="Fußzeilenplatzhalter 9"/>
          <p:cNvSpPr>
            <a:spLocks noGrp="1"/>
          </p:cNvSpPr>
          <p:nvPr>
            <p:ph type="ftr" sz="quarter" idx="10"/>
          </p:nvPr>
        </p:nvSpPr>
        <p:spPr/>
        <p:txBody>
          <a:bodyPr/>
          <a:lstStyle>
            <a:lvl1pPr>
              <a:defRPr>
                <a:solidFill>
                  <a:srgbClr val="FFFFFF"/>
                </a:solidFill>
              </a:defRPr>
            </a:lvl1pPr>
          </a:lstStyle>
          <a:p>
            <a:r>
              <a:rPr lang="de-DE"/>
              <a:t>| info@oe-a.org</a:t>
            </a:r>
            <a:endParaRPr lang="de-DE" dirty="0"/>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16"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7"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4" name="Textplatzhalter 3"/>
          <p:cNvSpPr>
            <a:spLocks noGrp="1"/>
          </p:cNvSpPr>
          <p:nvPr>
            <p:ph type="body" sz="quarter" idx="18"/>
          </p:nvPr>
        </p:nvSpPr>
        <p:spPr>
          <a:xfrm>
            <a:off x="6433200" y="1353600"/>
            <a:ext cx="3394800" cy="1292400"/>
          </a:xfrm>
        </p:spPr>
        <p:txBody>
          <a:bodyPr/>
          <a:lstStyle>
            <a:lvl1pPr>
              <a:lnSpc>
                <a:spcPct val="100000"/>
              </a:lnSpc>
              <a:spcBef>
                <a:spcPts val="0"/>
              </a:spcBef>
              <a:buFontTx/>
              <a:buNone/>
              <a:defRPr sz="1200"/>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de-DE"/>
              <a:t>Textmasterformat bearbeiten</a:t>
            </a:r>
          </a:p>
        </p:txBody>
      </p:sp>
      <p:sp>
        <p:nvSpPr>
          <p:cNvPr id="21" name="Textplatzhalter 3"/>
          <p:cNvSpPr>
            <a:spLocks noGrp="1"/>
          </p:cNvSpPr>
          <p:nvPr>
            <p:ph type="body" sz="quarter" idx="19"/>
          </p:nvPr>
        </p:nvSpPr>
        <p:spPr>
          <a:xfrm>
            <a:off x="6433200" y="4687200"/>
            <a:ext cx="3394800" cy="1292400"/>
          </a:xfrm>
        </p:spPr>
        <p:txBody>
          <a:bodyPr/>
          <a:lstStyle>
            <a:lvl1pPr>
              <a:lnSpc>
                <a:spcPct val="100000"/>
              </a:lnSpc>
              <a:spcBef>
                <a:spcPts val="0"/>
              </a:spcBef>
              <a:buFontTx/>
              <a:buNone/>
              <a:defRPr sz="1200"/>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de-DE"/>
              <a:t>Textmasterformat bearbeiten</a:t>
            </a:r>
          </a:p>
        </p:txBody>
      </p:sp>
      <p:sp>
        <p:nvSpPr>
          <p:cNvPr id="22" name="Textplatzhalter 3"/>
          <p:cNvSpPr>
            <a:spLocks noGrp="1"/>
          </p:cNvSpPr>
          <p:nvPr>
            <p:ph type="body" sz="quarter" idx="20"/>
          </p:nvPr>
        </p:nvSpPr>
        <p:spPr>
          <a:xfrm>
            <a:off x="6433200" y="3002400"/>
            <a:ext cx="3394800" cy="1292400"/>
          </a:xfrm>
        </p:spPr>
        <p:txBody>
          <a:bodyPr/>
          <a:lstStyle>
            <a:lvl1pPr>
              <a:lnSpc>
                <a:spcPct val="100000"/>
              </a:lnSpc>
              <a:spcBef>
                <a:spcPts val="0"/>
              </a:spcBef>
              <a:buFontTx/>
              <a:buNone/>
              <a:defRPr sz="1200"/>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de-DE"/>
              <a:t>Textmasterformat bearbeiten</a:t>
            </a:r>
          </a:p>
        </p:txBody>
      </p:sp>
      <p:sp>
        <p:nvSpPr>
          <p:cNvPr id="12" name="Textplatzhalter 21"/>
          <p:cNvSpPr>
            <a:spLocks noGrp="1"/>
          </p:cNvSpPr>
          <p:nvPr>
            <p:ph type="body" sz="quarter" idx="21"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9"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1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acts_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2"/>
            <a:ext cx="4809600" cy="6631807"/>
          </a:xfrm>
          <a:solidFill>
            <a:srgbClr val="F2F2F2"/>
          </a:solidFill>
        </p:spPr>
        <p:txBody>
          <a:bodyPr/>
          <a:lstStyle/>
          <a:p>
            <a:r>
              <a:rPr lang="de-DE"/>
              <a:t>Bild durch Klicken auf Symbol hinzufügen</a:t>
            </a:r>
            <a:endParaRPr lang="en-GB"/>
          </a:p>
        </p:txBody>
      </p:sp>
      <p:sp>
        <p:nvSpPr>
          <p:cNvPr id="10" name="Fußzeilenplatzhalter 9"/>
          <p:cNvSpPr>
            <a:spLocks noGrp="1"/>
          </p:cNvSpPr>
          <p:nvPr>
            <p:ph type="ftr" sz="quarter" idx="10"/>
          </p:nvPr>
        </p:nvSpPr>
        <p:spPr/>
        <p:txBody>
          <a:bodyPr/>
          <a:lstStyle>
            <a:lvl1pPr>
              <a:defRPr>
                <a:solidFill>
                  <a:srgbClr val="FFFFFF"/>
                </a:solidFill>
              </a:defRPr>
            </a:lvl1pPr>
          </a:lstStyle>
          <a:p>
            <a:r>
              <a:rPr lang="de-DE"/>
              <a:t>| info@oe-a.org</a:t>
            </a:r>
            <a:endParaRPr lang="de-DE" dirty="0"/>
          </a:p>
        </p:txBody>
      </p:sp>
      <p:sp>
        <p:nvSpPr>
          <p:cNvPr id="16"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7"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2" name="Textplatzhalter 21"/>
          <p:cNvSpPr>
            <a:spLocks noGrp="1"/>
          </p:cNvSpPr>
          <p:nvPr>
            <p:ph type="body" sz="quarter" idx="21"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9"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0"/>
          <p:cNvSpPr txBox="1"/>
          <p:nvPr userDrawn="1"/>
        </p:nvSpPr>
        <p:spPr bwMode="gray">
          <a:xfrm>
            <a:off x="6375401" y="2846745"/>
            <a:ext cx="2561599" cy="61555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4000" b="1" kern="1200" dirty="0" err="1">
                <a:solidFill>
                  <a:schemeClr val="accent4"/>
                </a:solidFill>
                <a:latin typeface="+mj-lt"/>
                <a:ea typeface="+mj-ea"/>
                <a:cs typeface="+mj-cs"/>
              </a:rPr>
              <a:t>Thank</a:t>
            </a:r>
            <a:r>
              <a:rPr lang="de-DE" sz="4000" b="1" kern="1200" dirty="0">
                <a:solidFill>
                  <a:schemeClr val="accent4"/>
                </a:solidFill>
                <a:latin typeface="+mj-lt"/>
                <a:ea typeface="+mj-ea"/>
                <a:cs typeface="+mj-cs"/>
              </a:rPr>
              <a:t> </a:t>
            </a:r>
            <a:r>
              <a:rPr lang="de-DE" sz="4000" b="1" kern="1200" dirty="0" err="1">
                <a:solidFill>
                  <a:schemeClr val="accent4"/>
                </a:solidFill>
                <a:latin typeface="+mj-lt"/>
                <a:ea typeface="+mj-ea"/>
                <a:cs typeface="+mj-cs"/>
              </a:rPr>
              <a:t>you</a:t>
            </a:r>
            <a:endParaRPr lang="de-DE" sz="4000" b="1" kern="1200" dirty="0">
              <a:solidFill>
                <a:schemeClr val="accent4"/>
              </a:solidFill>
              <a:latin typeface="+mj-lt"/>
              <a:ea typeface="+mj-ea"/>
              <a:cs typeface="+mj-cs"/>
            </a:endParaRPr>
          </a:p>
        </p:txBody>
      </p:sp>
      <p:sp>
        <p:nvSpPr>
          <p:cNvPr id="14" name="Textfeld 3"/>
          <p:cNvSpPr txBox="1"/>
          <p:nvPr userDrawn="1"/>
        </p:nvSpPr>
        <p:spPr bwMode="gray">
          <a:xfrm>
            <a:off x="6096000" y="2502183"/>
            <a:ext cx="2561599" cy="61555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4000" b="1" kern="1200" dirty="0" err="1">
                <a:solidFill>
                  <a:schemeClr val="bg1"/>
                </a:solidFill>
                <a:latin typeface="+mj-lt"/>
                <a:ea typeface="+mj-ea"/>
                <a:cs typeface="+mj-cs"/>
              </a:rPr>
              <a:t>Thank</a:t>
            </a:r>
            <a:r>
              <a:rPr lang="de-DE" sz="4000" b="1" kern="1200" dirty="0">
                <a:solidFill>
                  <a:schemeClr val="bg1"/>
                </a:solidFill>
                <a:latin typeface="+mj-lt"/>
                <a:ea typeface="+mj-ea"/>
                <a:cs typeface="+mj-cs"/>
              </a:rPr>
              <a:t> </a:t>
            </a:r>
            <a:r>
              <a:rPr lang="de-DE" sz="4000" b="1" kern="1200" dirty="0" err="1">
                <a:solidFill>
                  <a:schemeClr val="bg1"/>
                </a:solidFill>
                <a:latin typeface="+mj-lt"/>
                <a:ea typeface="+mj-ea"/>
                <a:cs typeface="+mj-cs"/>
              </a:rPr>
              <a:t>you</a:t>
            </a:r>
            <a:endParaRPr lang="de-DE" sz="4000" b="1" kern="1200" dirty="0">
              <a:solidFill>
                <a:schemeClr val="bg1"/>
              </a:solidFill>
              <a:latin typeface="+mj-lt"/>
              <a:ea typeface="+mj-ea"/>
              <a:cs typeface="+mj-cs"/>
            </a:endParaRPr>
          </a:p>
        </p:txBody>
      </p:sp>
      <p:sp>
        <p:nvSpPr>
          <p:cNvPr id="20" name="Textfeld 1"/>
          <p:cNvSpPr txBox="1"/>
          <p:nvPr userDrawn="1"/>
        </p:nvSpPr>
        <p:spPr>
          <a:xfrm>
            <a:off x="6096000" y="3535464"/>
            <a:ext cx="2798843" cy="43088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800" b="0" dirty="0" err="1">
                <a:solidFill>
                  <a:schemeClr val="bg1"/>
                </a:solidFill>
              </a:rPr>
              <a:t>for</a:t>
            </a:r>
            <a:r>
              <a:rPr lang="de-DE" sz="2800" b="0" dirty="0">
                <a:solidFill>
                  <a:schemeClr val="bg1"/>
                </a:solidFill>
              </a:rPr>
              <a:t> </a:t>
            </a:r>
            <a:r>
              <a:rPr lang="de-DE" sz="2800" b="0" dirty="0" err="1">
                <a:solidFill>
                  <a:schemeClr val="bg1"/>
                </a:solidFill>
              </a:rPr>
              <a:t>your</a:t>
            </a:r>
            <a:r>
              <a:rPr lang="de-DE" sz="2800" b="0" dirty="0">
                <a:solidFill>
                  <a:schemeClr val="bg1"/>
                </a:solidFill>
              </a:rPr>
              <a:t> </a:t>
            </a:r>
            <a:r>
              <a:rPr lang="de-DE" sz="2800" b="0" dirty="0" err="1">
                <a:solidFill>
                  <a:schemeClr val="bg1"/>
                </a:solidFill>
              </a:rPr>
              <a:t>attention</a:t>
            </a:r>
            <a:r>
              <a:rPr lang="de-DE" sz="2800" b="0" dirty="0">
                <a:solidFill>
                  <a:schemeClr val="bg1"/>
                </a:solidFill>
              </a:rPr>
              <a:t>!</a:t>
            </a:r>
          </a:p>
        </p:txBody>
      </p:sp>
    </p:spTree>
    <p:extLst>
      <p:ext uri="{BB962C8B-B14F-4D97-AF65-F5344CB8AC3E}">
        <p14:creationId xmlns:p14="http://schemas.microsoft.com/office/powerpoint/2010/main" val="40954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Text and Title">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2" name="Titel 1"/>
          <p:cNvSpPr>
            <a:spLocks noGrp="1"/>
          </p:cNvSpPr>
          <p:nvPr>
            <p:ph type="title"/>
          </p:nvPr>
        </p:nvSpPr>
        <p:spPr>
          <a:xfrm>
            <a:off x="6083301" y="1933575"/>
            <a:ext cx="4899600" cy="615553"/>
          </a:xfrm>
        </p:spPr>
        <p:txBody>
          <a:bodyPr wrap="square" lIns="0" tIns="0" rIns="0" bIns="0" anchor="t" anchorCtr="0">
            <a:spAutoFit/>
          </a:bodyPr>
          <a:lstStyle>
            <a:lvl1pPr algn="l">
              <a:defRPr sz="2000" b="1">
                <a:solidFill>
                  <a:schemeClr val="bg1"/>
                </a:solidFill>
              </a:defRPr>
            </a:lvl1pPr>
          </a:lstStyle>
          <a:p>
            <a:r>
              <a:rPr lang="de-DE"/>
              <a:t>Titelmasterformat durch Klicken bearbeiten</a:t>
            </a:r>
            <a:endParaRPr lang="de-DE" dirty="0"/>
          </a:p>
        </p:txBody>
      </p:sp>
      <p:sp>
        <p:nvSpPr>
          <p:cNvPr id="10" name="Fußzeilenplatzhalter 9"/>
          <p:cNvSpPr>
            <a:spLocks noGrp="1"/>
          </p:cNvSpPr>
          <p:nvPr>
            <p:ph type="ftr" sz="quarter" idx="10"/>
          </p:nvPr>
        </p:nvSpPr>
        <p:spPr/>
        <p:txBody>
          <a:bodyPr/>
          <a:lstStyle/>
          <a:p>
            <a:r>
              <a:rPr lang="de-DE"/>
              <a:t>| info@oe-a.org</a:t>
            </a:r>
            <a:endParaRPr lang="de-DE" dirty="0"/>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5" name="Textplatzhalter 4"/>
          <p:cNvSpPr>
            <a:spLocks noGrp="1"/>
          </p:cNvSpPr>
          <p:nvPr>
            <p:ph type="body" sz="quarter" idx="15"/>
          </p:nvPr>
        </p:nvSpPr>
        <p:spPr>
          <a:xfrm>
            <a:off x="6084000" y="2714400"/>
            <a:ext cx="4899600" cy="3452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23"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43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Pictures on the right">
    <p:spTree>
      <p:nvGrpSpPr>
        <p:cNvPr id="1" name=""/>
        <p:cNvGrpSpPr/>
        <p:nvPr/>
      </p:nvGrpSpPr>
      <p:grpSpPr>
        <a:xfrm>
          <a:off x="0" y="0"/>
          <a:ext cx="0" cy="0"/>
          <a:chOff x="0" y="0"/>
          <a:chExt cx="0" cy="0"/>
        </a:xfrm>
      </p:grpSpPr>
      <p:sp>
        <p:nvSpPr>
          <p:cNvPr id="2" name="Titel 1"/>
          <p:cNvSpPr>
            <a:spLocks noGrp="1"/>
          </p:cNvSpPr>
          <p:nvPr>
            <p:ph type="title"/>
          </p:nvPr>
        </p:nvSpPr>
        <p:spPr>
          <a:xfrm>
            <a:off x="825500" y="651947"/>
            <a:ext cx="6121400" cy="738664"/>
          </a:xfrm>
        </p:spPr>
        <p:txBody>
          <a:bodyPr/>
          <a:lstStyle/>
          <a:p>
            <a:r>
              <a:rPr lang="de-DE" dirty="0"/>
              <a:t>Titelmasterformat durch Klicken bearbeiten</a:t>
            </a:r>
          </a:p>
        </p:txBody>
      </p:sp>
      <p:sp>
        <p:nvSpPr>
          <p:cNvPr id="6" name="Textplatzhalter 5"/>
          <p:cNvSpPr>
            <a:spLocks noGrp="1"/>
          </p:cNvSpPr>
          <p:nvPr>
            <p:ph type="body" sz="quarter" idx="12"/>
          </p:nvPr>
        </p:nvSpPr>
        <p:spPr>
          <a:xfrm>
            <a:off x="825500" y="1933574"/>
            <a:ext cx="6121400" cy="4232275"/>
          </a:xfrm>
        </p:spPr>
        <p:txBody>
          <a:bodyPr wrap="square"/>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14"/>
          <p:cNvSpPr>
            <a:spLocks noGrp="1"/>
          </p:cNvSpPr>
          <p:nvPr>
            <p:ph type="pic" sz="quarter" idx="13"/>
          </p:nvPr>
        </p:nvSpPr>
        <p:spPr>
          <a:xfrm>
            <a:off x="7384211" y="-1"/>
            <a:ext cx="4807789"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8" name="Bildplatzhalter 14"/>
          <p:cNvSpPr>
            <a:spLocks noGrp="1"/>
          </p:cNvSpPr>
          <p:nvPr>
            <p:ph type="pic" sz="quarter" idx="14"/>
          </p:nvPr>
        </p:nvSpPr>
        <p:spPr>
          <a:xfrm>
            <a:off x="7384211" y="2210293"/>
            <a:ext cx="4807789"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9" name="Bildplatzhalter 14"/>
          <p:cNvSpPr>
            <a:spLocks noGrp="1"/>
          </p:cNvSpPr>
          <p:nvPr>
            <p:ph type="pic" sz="quarter" idx="15"/>
          </p:nvPr>
        </p:nvSpPr>
        <p:spPr>
          <a:xfrm>
            <a:off x="7384211" y="4420588"/>
            <a:ext cx="4807789"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5" name="Textplatzhalter 21"/>
          <p:cNvSpPr>
            <a:spLocks noGrp="1"/>
          </p:cNvSpPr>
          <p:nvPr>
            <p:ph type="body" sz="quarter" idx="16"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3"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3002284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11" name="Textfeld 10"/>
          <p:cNvSpPr txBox="1"/>
          <p:nvPr userDrawn="1"/>
        </p:nvSpPr>
        <p:spPr bwMode="gray">
          <a:xfrm>
            <a:off x="6375401" y="2545498"/>
            <a:ext cx="2242922" cy="615553"/>
          </a:xfrm>
          <a:prstGeom prst="rect">
            <a:avLst/>
          </a:prstGeom>
          <a:noFill/>
        </p:spPr>
        <p:txBody>
          <a:bodyPr wrap="none" lIns="0" tIns="0" rIns="0" bIns="0" rtlCol="0">
            <a:spAutoFit/>
          </a:bodyPr>
          <a:lstStyle/>
          <a:p>
            <a:r>
              <a:rPr lang="de-DE" sz="4000" b="1" kern="1200" dirty="0">
                <a:solidFill>
                  <a:schemeClr val="accent4"/>
                </a:solidFill>
                <a:latin typeface="+mj-lt"/>
                <a:ea typeface="+mj-ea"/>
                <a:cs typeface="+mj-cs"/>
              </a:rPr>
              <a:t>Welcome</a:t>
            </a:r>
          </a:p>
        </p:txBody>
      </p:sp>
      <p:sp>
        <p:nvSpPr>
          <p:cNvPr id="14" name="Bildplatzhalter 14"/>
          <p:cNvSpPr>
            <a:spLocks noGrp="1"/>
          </p:cNvSpPr>
          <p:nvPr>
            <p:ph type="pic" sz="quarter" idx="12"/>
          </p:nvPr>
        </p:nvSpPr>
        <p:spPr bwMode="gray">
          <a:xfrm>
            <a:off x="228600" y="-1"/>
            <a:ext cx="4809600" cy="6630989"/>
          </a:xfrm>
          <a:solidFill>
            <a:srgbClr val="F2F2F2"/>
          </a:solidFill>
        </p:spPr>
        <p:txBody>
          <a:bodyPr>
            <a:noAutofit/>
          </a:bodyPr>
          <a:lstStyle>
            <a:lvl1pPr>
              <a:defRPr b="0"/>
            </a:lvl1pPr>
          </a:lstStyle>
          <a:p>
            <a:r>
              <a:rPr lang="de-DE" dirty="0"/>
              <a:t>Bild durch Klicken auf Symbol hinzufügen</a:t>
            </a:r>
            <a:endParaRPr lang="en-GB" dirty="0"/>
          </a:p>
        </p:txBody>
      </p:sp>
      <p:sp>
        <p:nvSpPr>
          <p:cNvPr id="4" name="Textfeld 3"/>
          <p:cNvSpPr txBox="1"/>
          <p:nvPr userDrawn="1"/>
        </p:nvSpPr>
        <p:spPr bwMode="gray">
          <a:xfrm>
            <a:off x="6096000" y="2286000"/>
            <a:ext cx="2017860" cy="553998"/>
          </a:xfrm>
          <a:prstGeom prst="rect">
            <a:avLst/>
          </a:prstGeom>
          <a:noFill/>
        </p:spPr>
        <p:txBody>
          <a:bodyPr wrap="none" lIns="0" tIns="0" rIns="0" bIns="0" rtlCol="0">
            <a:spAutoFit/>
          </a:bodyPr>
          <a:lstStyle/>
          <a:p>
            <a:r>
              <a:rPr lang="de-DE" sz="3600" b="1" kern="1200" dirty="0">
                <a:solidFill>
                  <a:schemeClr val="bg1"/>
                </a:solidFill>
                <a:latin typeface="+mj-lt"/>
                <a:ea typeface="+mj-ea"/>
                <a:cs typeface="+mj-cs"/>
              </a:rPr>
              <a:t>Welcome</a:t>
            </a:r>
          </a:p>
        </p:txBody>
      </p:sp>
      <p:sp>
        <p:nvSpPr>
          <p:cNvPr id="12"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5"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9" name="Textplatzhalter 8"/>
          <p:cNvSpPr>
            <a:spLocks noGrp="1"/>
          </p:cNvSpPr>
          <p:nvPr>
            <p:ph type="body" sz="quarter" idx="14"/>
          </p:nvPr>
        </p:nvSpPr>
        <p:spPr>
          <a:xfrm>
            <a:off x="6084000" y="3574800"/>
            <a:ext cx="4903200" cy="554400"/>
          </a:xfrm>
        </p:spPr>
        <p:txBody>
          <a:bodyPr/>
          <a:lstStyle>
            <a:lvl1pPr>
              <a:defRPr sz="2000"/>
            </a:lvl1pPr>
          </a:lstStyle>
          <a:p>
            <a:pPr lvl="0"/>
            <a:r>
              <a:rPr lang="de-DE" dirty="0"/>
              <a:t>Textmasterformat bearbeiten</a:t>
            </a:r>
          </a:p>
        </p:txBody>
      </p:sp>
      <p:sp>
        <p:nvSpPr>
          <p:cNvPr id="13" name="Textplatzhalter 21"/>
          <p:cNvSpPr>
            <a:spLocks noGrp="1"/>
          </p:cNvSpPr>
          <p:nvPr>
            <p:ph type="body" sz="quarter" idx="15"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6"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804525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 Picture on the right">
    <p:spTree>
      <p:nvGrpSpPr>
        <p:cNvPr id="1" name=""/>
        <p:cNvGrpSpPr/>
        <p:nvPr/>
      </p:nvGrpSpPr>
      <p:grpSpPr>
        <a:xfrm>
          <a:off x="0" y="0"/>
          <a:ext cx="0" cy="0"/>
          <a:chOff x="0" y="0"/>
          <a:chExt cx="0" cy="0"/>
        </a:xfrm>
      </p:grpSpPr>
      <p:sp>
        <p:nvSpPr>
          <p:cNvPr id="2" name="Titel 1"/>
          <p:cNvSpPr>
            <a:spLocks noGrp="1"/>
          </p:cNvSpPr>
          <p:nvPr>
            <p:ph type="title"/>
          </p:nvPr>
        </p:nvSpPr>
        <p:spPr>
          <a:xfrm>
            <a:off x="825501" y="651947"/>
            <a:ext cx="6097500" cy="738664"/>
          </a:xfrm>
        </p:spPr>
        <p:txBody>
          <a:bodyPr/>
          <a:lstStyle/>
          <a:p>
            <a:r>
              <a:rPr lang="de-DE" dirty="0"/>
              <a:t>Titelmasterformat durch Klicken bearbeiten</a:t>
            </a:r>
          </a:p>
        </p:txBody>
      </p:sp>
      <p:sp>
        <p:nvSpPr>
          <p:cNvPr id="6" name="Textplatzhalter 5"/>
          <p:cNvSpPr>
            <a:spLocks noGrp="1"/>
          </p:cNvSpPr>
          <p:nvPr>
            <p:ph type="body" sz="quarter" idx="12"/>
          </p:nvPr>
        </p:nvSpPr>
        <p:spPr>
          <a:xfrm>
            <a:off x="825500" y="1933574"/>
            <a:ext cx="6121400" cy="4232275"/>
          </a:xfrm>
        </p:spPr>
        <p:txBody>
          <a:bodyPr wrap="square"/>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14"/>
          <p:cNvSpPr>
            <a:spLocks noGrp="1"/>
          </p:cNvSpPr>
          <p:nvPr>
            <p:ph type="pic" sz="quarter" idx="13"/>
          </p:nvPr>
        </p:nvSpPr>
        <p:spPr>
          <a:xfrm>
            <a:off x="7384211" y="-1"/>
            <a:ext cx="4807789"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9"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0"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2"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281435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ictures on the right">
    <p:spTree>
      <p:nvGrpSpPr>
        <p:cNvPr id="1" name=""/>
        <p:cNvGrpSpPr/>
        <p:nvPr/>
      </p:nvGrpSpPr>
      <p:grpSpPr>
        <a:xfrm>
          <a:off x="0" y="0"/>
          <a:ext cx="0" cy="0"/>
          <a:chOff x="0" y="0"/>
          <a:chExt cx="0" cy="0"/>
        </a:xfrm>
      </p:grpSpPr>
      <p:sp>
        <p:nvSpPr>
          <p:cNvPr id="2" name="Titel 1"/>
          <p:cNvSpPr>
            <a:spLocks noGrp="1"/>
          </p:cNvSpPr>
          <p:nvPr>
            <p:ph type="title"/>
          </p:nvPr>
        </p:nvSpPr>
        <p:spPr>
          <a:xfrm>
            <a:off x="825500" y="651947"/>
            <a:ext cx="6121400" cy="738664"/>
          </a:xfrm>
        </p:spPr>
        <p:txBody>
          <a:bodyPr/>
          <a:lstStyle/>
          <a:p>
            <a:r>
              <a:rPr lang="de-DE" dirty="0"/>
              <a:t>Titelmasterformat durch Klicken bearbeiten</a:t>
            </a:r>
          </a:p>
        </p:txBody>
      </p:sp>
      <p:sp>
        <p:nvSpPr>
          <p:cNvPr id="6" name="Textplatzhalter 5"/>
          <p:cNvSpPr>
            <a:spLocks noGrp="1"/>
          </p:cNvSpPr>
          <p:nvPr>
            <p:ph type="body" sz="quarter" idx="12"/>
          </p:nvPr>
        </p:nvSpPr>
        <p:spPr>
          <a:xfrm>
            <a:off x="825501" y="1933574"/>
            <a:ext cx="6121400" cy="4232275"/>
          </a:xfrm>
        </p:spPr>
        <p:txBody>
          <a:bodyPr wrap="square"/>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14"/>
          <p:cNvSpPr>
            <a:spLocks noGrp="1"/>
          </p:cNvSpPr>
          <p:nvPr>
            <p:ph type="pic" sz="quarter" idx="13"/>
          </p:nvPr>
        </p:nvSpPr>
        <p:spPr>
          <a:xfrm>
            <a:off x="7384211" y="-1"/>
            <a:ext cx="4807789" cy="3315600"/>
          </a:xfrm>
          <a:solidFill>
            <a:srgbClr val="F2F2F2"/>
          </a:solidFill>
        </p:spPr>
        <p:txBody>
          <a:bodyPr vert="horz">
            <a:noAutofit/>
          </a:bodyPr>
          <a:lstStyle>
            <a:lvl1pPr algn="l">
              <a:defRPr b="0"/>
            </a:lvl1pPr>
          </a:lstStyle>
          <a:p>
            <a:r>
              <a:rPr lang="de-DE" dirty="0"/>
              <a:t>Bild durch Klicken auf Symbol hinzufügen</a:t>
            </a:r>
            <a:endParaRPr lang="en-GB" dirty="0"/>
          </a:p>
        </p:txBody>
      </p:sp>
      <p:sp>
        <p:nvSpPr>
          <p:cNvPr id="8" name="Bildplatzhalter 14"/>
          <p:cNvSpPr>
            <a:spLocks noGrp="1"/>
          </p:cNvSpPr>
          <p:nvPr>
            <p:ph type="pic" sz="quarter" idx="14"/>
          </p:nvPr>
        </p:nvSpPr>
        <p:spPr>
          <a:xfrm>
            <a:off x="7384211" y="3315388"/>
            <a:ext cx="4807789" cy="33156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0"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1"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4" name="Textplatzhalter 21"/>
          <p:cNvSpPr>
            <a:spLocks noGrp="1"/>
          </p:cNvSpPr>
          <p:nvPr>
            <p:ph type="body" sz="quarter" idx="15"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2"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1547626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s on the right">
    <p:spTree>
      <p:nvGrpSpPr>
        <p:cNvPr id="1" name=""/>
        <p:cNvGrpSpPr/>
        <p:nvPr/>
      </p:nvGrpSpPr>
      <p:grpSpPr>
        <a:xfrm>
          <a:off x="0" y="0"/>
          <a:ext cx="0" cy="0"/>
          <a:chOff x="0" y="0"/>
          <a:chExt cx="0" cy="0"/>
        </a:xfrm>
      </p:grpSpPr>
      <p:sp>
        <p:nvSpPr>
          <p:cNvPr id="2" name="Titel 1"/>
          <p:cNvSpPr>
            <a:spLocks noGrp="1"/>
          </p:cNvSpPr>
          <p:nvPr>
            <p:ph type="title"/>
          </p:nvPr>
        </p:nvSpPr>
        <p:spPr>
          <a:xfrm>
            <a:off x="825500" y="651947"/>
            <a:ext cx="6121400" cy="738664"/>
          </a:xfrm>
        </p:spPr>
        <p:txBody>
          <a:bodyPr/>
          <a:lstStyle/>
          <a:p>
            <a:r>
              <a:rPr lang="de-DE" dirty="0"/>
              <a:t>Titelmasterformat durch Klicken bearbeiten</a:t>
            </a:r>
          </a:p>
        </p:txBody>
      </p:sp>
      <p:sp>
        <p:nvSpPr>
          <p:cNvPr id="6" name="Textplatzhalter 5"/>
          <p:cNvSpPr>
            <a:spLocks noGrp="1"/>
          </p:cNvSpPr>
          <p:nvPr>
            <p:ph type="body" sz="quarter" idx="12"/>
          </p:nvPr>
        </p:nvSpPr>
        <p:spPr>
          <a:xfrm>
            <a:off x="825500" y="1933574"/>
            <a:ext cx="6121400" cy="4232275"/>
          </a:xfrm>
        </p:spPr>
        <p:txBody>
          <a:bodyPr wrap="square"/>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14"/>
          <p:cNvSpPr>
            <a:spLocks noGrp="1"/>
          </p:cNvSpPr>
          <p:nvPr>
            <p:ph type="pic" sz="quarter" idx="13"/>
          </p:nvPr>
        </p:nvSpPr>
        <p:spPr>
          <a:xfrm>
            <a:off x="7384211" y="-1"/>
            <a:ext cx="4807789"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8" name="Bildplatzhalter 14"/>
          <p:cNvSpPr>
            <a:spLocks noGrp="1"/>
          </p:cNvSpPr>
          <p:nvPr>
            <p:ph type="pic" sz="quarter" idx="14"/>
          </p:nvPr>
        </p:nvSpPr>
        <p:spPr>
          <a:xfrm>
            <a:off x="7384211" y="2210293"/>
            <a:ext cx="4807789"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9" name="Bildplatzhalter 14"/>
          <p:cNvSpPr>
            <a:spLocks noGrp="1"/>
          </p:cNvSpPr>
          <p:nvPr>
            <p:ph type="pic" sz="quarter" idx="15"/>
          </p:nvPr>
        </p:nvSpPr>
        <p:spPr>
          <a:xfrm>
            <a:off x="7384211" y="4420588"/>
            <a:ext cx="4807789"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5" name="Textplatzhalter 21"/>
          <p:cNvSpPr>
            <a:spLocks noGrp="1"/>
          </p:cNvSpPr>
          <p:nvPr>
            <p:ph type="body" sz="quarter" idx="16"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3"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952202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icture on the left">
    <p:spTree>
      <p:nvGrpSpPr>
        <p:cNvPr id="1" name=""/>
        <p:cNvGrpSpPr/>
        <p:nvPr/>
      </p:nvGrpSpPr>
      <p:grpSpPr>
        <a:xfrm>
          <a:off x="0" y="0"/>
          <a:ext cx="0" cy="0"/>
          <a:chOff x="0" y="0"/>
          <a:chExt cx="0" cy="0"/>
        </a:xfrm>
      </p:grpSpPr>
      <p:sp>
        <p:nvSpPr>
          <p:cNvPr id="2" name="Titel 1"/>
          <p:cNvSpPr>
            <a:spLocks noGrp="1"/>
          </p:cNvSpPr>
          <p:nvPr>
            <p:ph type="title"/>
          </p:nvPr>
        </p:nvSpPr>
        <p:spPr>
          <a:xfrm>
            <a:off x="5854472" y="651947"/>
            <a:ext cx="5184000" cy="738664"/>
          </a:xfrm>
        </p:spPr>
        <p:txBody>
          <a:bodyPr/>
          <a:lstStyle/>
          <a:p>
            <a:r>
              <a:rPr lang="de-DE" dirty="0"/>
              <a:t>Titelmasterformat durch Klicken bearbeiten</a:t>
            </a:r>
          </a:p>
        </p:txBody>
      </p:sp>
      <p:sp>
        <p:nvSpPr>
          <p:cNvPr id="6" name="Textplatzhalter 5"/>
          <p:cNvSpPr>
            <a:spLocks noGrp="1"/>
          </p:cNvSpPr>
          <p:nvPr>
            <p:ph type="body" sz="quarter" idx="12"/>
          </p:nvPr>
        </p:nvSpPr>
        <p:spPr>
          <a:xfrm>
            <a:off x="5854474" y="1933574"/>
            <a:ext cx="5184000" cy="4232275"/>
          </a:xfrm>
        </p:spPr>
        <p:txBody>
          <a:bodyPr wrap="square"/>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14"/>
          <p:cNvSpPr>
            <a:spLocks noGrp="1"/>
          </p:cNvSpPr>
          <p:nvPr>
            <p:ph type="pic" sz="quarter" idx="13"/>
          </p:nvPr>
        </p:nvSpPr>
        <p:spPr>
          <a:xfrm>
            <a:off x="228600" y="-1"/>
            <a:ext cx="4809600" cy="6630989"/>
          </a:xfrm>
          <a:solidFill>
            <a:srgbClr val="F2F2F2"/>
          </a:solidFill>
        </p:spPr>
        <p:txBody>
          <a:bodyPr>
            <a:noAutofit/>
          </a:bodyPr>
          <a:lstStyle>
            <a:lvl1pPr>
              <a:defRPr b="0"/>
            </a:lvl1pPr>
          </a:lstStyle>
          <a:p>
            <a:r>
              <a:rPr lang="de-DE"/>
              <a:t>Bild durch Klicken auf Symbol hinzufügen</a:t>
            </a:r>
            <a:endParaRPr lang="en-GB" dirty="0"/>
          </a:p>
        </p:txBody>
      </p:sp>
      <p:sp>
        <p:nvSpPr>
          <p:cNvPr id="10"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1"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4"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2"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1814960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Text and Title">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2" name="Titel 1"/>
          <p:cNvSpPr>
            <a:spLocks noGrp="1"/>
          </p:cNvSpPr>
          <p:nvPr>
            <p:ph type="title"/>
          </p:nvPr>
        </p:nvSpPr>
        <p:spPr>
          <a:xfrm>
            <a:off x="6083301" y="1933575"/>
            <a:ext cx="4889500" cy="615553"/>
          </a:xfrm>
        </p:spPr>
        <p:txBody>
          <a:bodyPr wrap="square" lIns="0" tIns="0" rIns="0" bIns="0" anchor="t" anchorCtr="0">
            <a:spAutoFit/>
          </a:bodyPr>
          <a:lstStyle>
            <a:lvl1pPr algn="l">
              <a:defRPr sz="2000" b="1">
                <a:solidFill>
                  <a:schemeClr val="bg1"/>
                </a:solidFill>
              </a:defRPr>
            </a:lvl1pPr>
          </a:lstStyle>
          <a:p>
            <a:r>
              <a:rPr lang="de-DE" dirty="0"/>
              <a:t>Titelmasterformat durch Klicken bearbeiten</a:t>
            </a:r>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dirty="0"/>
              <a:t>Textmasterformat bearbeiten</a:t>
            </a:r>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4" name="Textplatzhalter 4"/>
          <p:cNvSpPr>
            <a:spLocks noGrp="1"/>
          </p:cNvSpPr>
          <p:nvPr>
            <p:ph type="body" sz="quarter" idx="15"/>
          </p:nvPr>
        </p:nvSpPr>
        <p:spPr>
          <a:xfrm>
            <a:off x="6084000" y="2714400"/>
            <a:ext cx="4899600" cy="34524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247362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Text and Title_V2">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2" name="Titel 1"/>
          <p:cNvSpPr>
            <a:spLocks noGrp="1"/>
          </p:cNvSpPr>
          <p:nvPr>
            <p:ph type="title"/>
          </p:nvPr>
        </p:nvSpPr>
        <p:spPr>
          <a:xfrm>
            <a:off x="6083301" y="1933575"/>
            <a:ext cx="4889500" cy="615553"/>
          </a:xfrm>
        </p:spPr>
        <p:txBody>
          <a:bodyPr wrap="square" lIns="0" tIns="0" rIns="0" bIns="0" anchor="t" anchorCtr="0">
            <a:spAutoFit/>
          </a:bodyPr>
          <a:lstStyle>
            <a:lvl1pPr algn="l">
              <a:defRPr sz="2000" b="1">
                <a:solidFill>
                  <a:schemeClr val="bg1"/>
                </a:solidFill>
              </a:defRPr>
            </a:lvl1pPr>
          </a:lstStyle>
          <a:p>
            <a:r>
              <a:rPr lang="de-DE" dirty="0"/>
              <a:t>Titelmasterformat durch Klicken bearbeiten</a:t>
            </a:r>
          </a:p>
        </p:txBody>
      </p:sp>
      <p:sp>
        <p:nvSpPr>
          <p:cNvPr id="18" name="Textplatzhalter 17"/>
          <p:cNvSpPr>
            <a:spLocks noGrp="1"/>
          </p:cNvSpPr>
          <p:nvPr>
            <p:ph type="body" sz="quarter" idx="13"/>
          </p:nvPr>
        </p:nvSpPr>
        <p:spPr>
          <a:xfrm>
            <a:off x="228600" y="10692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dirty="0"/>
              <a:t>Textmasterformat bearbeiten</a:t>
            </a:r>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4" name="Textplatzhalter 4"/>
          <p:cNvSpPr>
            <a:spLocks noGrp="1"/>
          </p:cNvSpPr>
          <p:nvPr>
            <p:ph type="body" sz="quarter" idx="15"/>
          </p:nvPr>
        </p:nvSpPr>
        <p:spPr>
          <a:xfrm>
            <a:off x="6084000" y="2714400"/>
            <a:ext cx="4899600" cy="34524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2461503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Text and Title_V3">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2" name="Titel 1"/>
          <p:cNvSpPr>
            <a:spLocks noGrp="1"/>
          </p:cNvSpPr>
          <p:nvPr>
            <p:ph type="title"/>
          </p:nvPr>
        </p:nvSpPr>
        <p:spPr>
          <a:xfrm>
            <a:off x="6083301" y="1933575"/>
            <a:ext cx="4889500" cy="615553"/>
          </a:xfrm>
        </p:spPr>
        <p:txBody>
          <a:bodyPr wrap="square" lIns="0" tIns="0" rIns="0" bIns="0" anchor="t" anchorCtr="0">
            <a:spAutoFit/>
          </a:bodyPr>
          <a:lstStyle>
            <a:lvl1pPr algn="l">
              <a:defRPr sz="2000" b="1">
                <a:solidFill>
                  <a:schemeClr val="bg1"/>
                </a:solidFill>
              </a:defRPr>
            </a:lvl1pPr>
          </a:lstStyle>
          <a:p>
            <a:r>
              <a:rPr lang="de-DE" dirty="0"/>
              <a:t>Titelmasterformat durch Klicken bearbeiten</a:t>
            </a:r>
          </a:p>
        </p:txBody>
      </p:sp>
      <p:sp>
        <p:nvSpPr>
          <p:cNvPr id="18" name="Textplatzhalter 17"/>
          <p:cNvSpPr>
            <a:spLocks noGrp="1"/>
          </p:cNvSpPr>
          <p:nvPr>
            <p:ph type="body" sz="quarter" idx="13"/>
          </p:nvPr>
        </p:nvSpPr>
        <p:spPr>
          <a:xfrm>
            <a:off x="228600" y="49572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dirty="0"/>
              <a:t>Textmasterformat bearbeiten</a:t>
            </a:r>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4" name="Textplatzhalter 4"/>
          <p:cNvSpPr>
            <a:spLocks noGrp="1"/>
          </p:cNvSpPr>
          <p:nvPr>
            <p:ph type="body" sz="quarter" idx="15"/>
          </p:nvPr>
        </p:nvSpPr>
        <p:spPr>
          <a:xfrm>
            <a:off x="6084000" y="2714400"/>
            <a:ext cx="4899600" cy="34524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171269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9"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1"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2"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4" name="Textplatzhalter 3"/>
          <p:cNvSpPr>
            <a:spLocks noGrp="1"/>
          </p:cNvSpPr>
          <p:nvPr>
            <p:ph type="body" sz="quarter" idx="15"/>
          </p:nvPr>
        </p:nvSpPr>
        <p:spPr>
          <a:xfrm>
            <a:off x="6084000" y="1933200"/>
            <a:ext cx="4899600" cy="423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106597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Text and Title_V2">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2" name="Titel 1"/>
          <p:cNvSpPr>
            <a:spLocks noGrp="1"/>
          </p:cNvSpPr>
          <p:nvPr>
            <p:ph type="title"/>
          </p:nvPr>
        </p:nvSpPr>
        <p:spPr>
          <a:xfrm>
            <a:off x="6083301" y="1933575"/>
            <a:ext cx="4889500" cy="615553"/>
          </a:xfrm>
        </p:spPr>
        <p:txBody>
          <a:bodyPr wrap="square" lIns="0" tIns="0" rIns="0" bIns="0" anchor="t" anchorCtr="0">
            <a:spAutoFit/>
          </a:bodyPr>
          <a:lstStyle>
            <a:lvl1pPr algn="l">
              <a:defRPr sz="2000" b="1">
                <a:solidFill>
                  <a:schemeClr val="bg1"/>
                </a:solidFill>
              </a:defRPr>
            </a:lvl1pPr>
          </a:lstStyle>
          <a:p>
            <a:r>
              <a:rPr lang="de-DE"/>
              <a:t>Titelmasterformat durch Klicken bearbeiten</a:t>
            </a:r>
            <a:endParaRPr lang="de-DE" dirty="0"/>
          </a:p>
        </p:txBody>
      </p:sp>
      <p:sp>
        <p:nvSpPr>
          <p:cNvPr id="10" name="Fußzeilenplatzhalter 9"/>
          <p:cNvSpPr>
            <a:spLocks noGrp="1"/>
          </p:cNvSpPr>
          <p:nvPr>
            <p:ph type="ftr" sz="quarter" idx="10"/>
          </p:nvPr>
        </p:nvSpPr>
        <p:spPr/>
        <p:txBody>
          <a:bodyPr/>
          <a:lstStyle/>
          <a:p>
            <a:r>
              <a:rPr lang="de-DE"/>
              <a:t>| info@oe-a.org</a:t>
            </a:r>
            <a:endParaRPr lang="de-DE" dirty="0"/>
          </a:p>
        </p:txBody>
      </p:sp>
      <p:sp>
        <p:nvSpPr>
          <p:cNvPr id="18" name="Textplatzhalter 17"/>
          <p:cNvSpPr>
            <a:spLocks noGrp="1"/>
          </p:cNvSpPr>
          <p:nvPr>
            <p:ph type="body" sz="quarter" idx="13"/>
          </p:nvPr>
        </p:nvSpPr>
        <p:spPr>
          <a:xfrm>
            <a:off x="228600" y="10692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6" name="Textplatzhalter 4"/>
          <p:cNvSpPr>
            <a:spLocks noGrp="1"/>
          </p:cNvSpPr>
          <p:nvPr>
            <p:ph type="body" sz="quarter" idx="15"/>
          </p:nvPr>
        </p:nvSpPr>
        <p:spPr>
          <a:xfrm>
            <a:off x="6084000" y="2714400"/>
            <a:ext cx="4899600" cy="3452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20"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38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Pictures on the left">
    <p:spTree>
      <p:nvGrpSpPr>
        <p:cNvPr id="1" name=""/>
        <p:cNvGrpSpPr/>
        <p:nvPr/>
      </p:nvGrpSpPr>
      <p:grpSpPr>
        <a:xfrm>
          <a:off x="0" y="0"/>
          <a:ext cx="0" cy="0"/>
          <a:chOff x="0" y="0"/>
          <a:chExt cx="0" cy="0"/>
        </a:xfrm>
      </p:grpSpPr>
      <p:sp>
        <p:nvSpPr>
          <p:cNvPr id="2" name="Titel 1"/>
          <p:cNvSpPr>
            <a:spLocks noGrp="1"/>
          </p:cNvSpPr>
          <p:nvPr>
            <p:ph type="title"/>
          </p:nvPr>
        </p:nvSpPr>
        <p:spPr>
          <a:xfrm>
            <a:off x="5854472" y="651947"/>
            <a:ext cx="5184000" cy="738664"/>
          </a:xfrm>
        </p:spPr>
        <p:txBody>
          <a:bodyPr/>
          <a:lstStyle/>
          <a:p>
            <a:r>
              <a:rPr lang="de-DE" dirty="0"/>
              <a:t>Titelmasterformat durch Klicken bearbeiten</a:t>
            </a:r>
          </a:p>
        </p:txBody>
      </p:sp>
      <p:sp>
        <p:nvSpPr>
          <p:cNvPr id="6" name="Textplatzhalter 5"/>
          <p:cNvSpPr>
            <a:spLocks noGrp="1"/>
          </p:cNvSpPr>
          <p:nvPr>
            <p:ph type="body" sz="quarter" idx="12"/>
          </p:nvPr>
        </p:nvSpPr>
        <p:spPr>
          <a:xfrm>
            <a:off x="5854474" y="1933574"/>
            <a:ext cx="5184000" cy="4232275"/>
          </a:xfrm>
        </p:spPr>
        <p:txBody>
          <a:bodyPr wrap="square"/>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14"/>
          <p:cNvSpPr>
            <a:spLocks noGrp="1"/>
          </p:cNvSpPr>
          <p:nvPr>
            <p:ph type="pic" sz="quarter" idx="13"/>
          </p:nvPr>
        </p:nvSpPr>
        <p:spPr>
          <a:xfrm>
            <a:off x="228599" y="-1"/>
            <a:ext cx="4809600" cy="33156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8" name="Bildplatzhalter 14"/>
          <p:cNvSpPr>
            <a:spLocks noGrp="1"/>
          </p:cNvSpPr>
          <p:nvPr>
            <p:ph type="pic" sz="quarter" idx="14"/>
          </p:nvPr>
        </p:nvSpPr>
        <p:spPr>
          <a:xfrm>
            <a:off x="228599" y="3315388"/>
            <a:ext cx="4809600" cy="33156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0"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1"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4" name="Textplatzhalter 21"/>
          <p:cNvSpPr>
            <a:spLocks noGrp="1"/>
          </p:cNvSpPr>
          <p:nvPr>
            <p:ph type="body" sz="quarter" idx="15"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2"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1148931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s on the left">
    <p:spTree>
      <p:nvGrpSpPr>
        <p:cNvPr id="1" name=""/>
        <p:cNvGrpSpPr/>
        <p:nvPr/>
      </p:nvGrpSpPr>
      <p:grpSpPr>
        <a:xfrm>
          <a:off x="0" y="0"/>
          <a:ext cx="0" cy="0"/>
          <a:chOff x="0" y="0"/>
          <a:chExt cx="0" cy="0"/>
        </a:xfrm>
      </p:grpSpPr>
      <p:sp>
        <p:nvSpPr>
          <p:cNvPr id="2" name="Titel 1"/>
          <p:cNvSpPr>
            <a:spLocks noGrp="1"/>
          </p:cNvSpPr>
          <p:nvPr>
            <p:ph type="title"/>
          </p:nvPr>
        </p:nvSpPr>
        <p:spPr>
          <a:xfrm>
            <a:off x="5854472" y="651947"/>
            <a:ext cx="5184000" cy="738664"/>
          </a:xfrm>
        </p:spPr>
        <p:txBody>
          <a:bodyPr/>
          <a:lstStyle/>
          <a:p>
            <a:r>
              <a:rPr lang="de-DE" dirty="0"/>
              <a:t>Titelmasterformat durch Klicken bearbeiten</a:t>
            </a:r>
          </a:p>
        </p:txBody>
      </p:sp>
      <p:sp>
        <p:nvSpPr>
          <p:cNvPr id="6" name="Textplatzhalter 5"/>
          <p:cNvSpPr>
            <a:spLocks noGrp="1"/>
          </p:cNvSpPr>
          <p:nvPr>
            <p:ph type="body" sz="quarter" idx="12"/>
          </p:nvPr>
        </p:nvSpPr>
        <p:spPr>
          <a:xfrm>
            <a:off x="5854474" y="1933574"/>
            <a:ext cx="5184000" cy="4232275"/>
          </a:xfrm>
        </p:spPr>
        <p:txBody>
          <a:bodyPr wrap="square"/>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14"/>
          <p:cNvSpPr>
            <a:spLocks noGrp="1"/>
          </p:cNvSpPr>
          <p:nvPr>
            <p:ph type="pic" sz="quarter" idx="13"/>
          </p:nvPr>
        </p:nvSpPr>
        <p:spPr>
          <a:xfrm>
            <a:off x="228599" y="-1"/>
            <a:ext cx="4809600"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0" name="Bildplatzhalter 14"/>
          <p:cNvSpPr>
            <a:spLocks noGrp="1"/>
          </p:cNvSpPr>
          <p:nvPr>
            <p:ph type="pic" sz="quarter" idx="14"/>
          </p:nvPr>
        </p:nvSpPr>
        <p:spPr>
          <a:xfrm>
            <a:off x="228599" y="2210293"/>
            <a:ext cx="4809600"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1" name="Bildplatzhalter 14"/>
          <p:cNvSpPr>
            <a:spLocks noGrp="1"/>
          </p:cNvSpPr>
          <p:nvPr>
            <p:ph type="pic" sz="quarter" idx="15"/>
          </p:nvPr>
        </p:nvSpPr>
        <p:spPr>
          <a:xfrm>
            <a:off x="228599" y="4420588"/>
            <a:ext cx="4809600" cy="2210400"/>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3"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4"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6" name="Textplatzhalter 21"/>
          <p:cNvSpPr>
            <a:spLocks noGrp="1"/>
          </p:cNvSpPr>
          <p:nvPr>
            <p:ph type="body" sz="quarter" idx="16"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5"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2664898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6" name="Textplatzhalter 5"/>
          <p:cNvSpPr>
            <a:spLocks noGrp="1"/>
          </p:cNvSpPr>
          <p:nvPr>
            <p:ph type="body" sz="quarter" idx="12"/>
          </p:nvPr>
        </p:nvSpPr>
        <p:spPr>
          <a:xfrm>
            <a:off x="3287713" y="1933574"/>
            <a:ext cx="6249987" cy="4232275"/>
          </a:xfrm>
        </p:spPr>
        <p:txBody>
          <a:bodyPr wrap="square"/>
          <a:lstStyle>
            <a:lvl1pPr>
              <a:spcBef>
                <a:spcPts val="800"/>
              </a:spcBef>
              <a:defRPr sz="2000"/>
            </a:lvl1pPr>
            <a:lvl2pPr>
              <a:spcBef>
                <a:spcPts val="800"/>
              </a:spcBef>
              <a:defRPr sz="1800"/>
            </a:lvl2pPr>
            <a:lvl3pPr marL="542925" indent="-180975">
              <a:spcBef>
                <a:spcPts val="400"/>
              </a:spcBef>
              <a:buFont typeface="Arial" panose="020B0604020202020204" pitchFamily="34" charset="0"/>
              <a:buChar cha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1" name="Textplatzhalter 21"/>
          <p:cNvSpPr>
            <a:spLocks noGrp="1"/>
          </p:cNvSpPr>
          <p:nvPr>
            <p:ph type="body" sz="quarter" idx="13"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0"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3843692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wide_without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6" name="Textplatzhalter 5"/>
          <p:cNvSpPr>
            <a:spLocks noGrp="1"/>
          </p:cNvSpPr>
          <p:nvPr>
            <p:ph type="body" sz="quarter" idx="12"/>
          </p:nvPr>
        </p:nvSpPr>
        <p:spPr>
          <a:xfrm>
            <a:off x="1439999" y="1933574"/>
            <a:ext cx="8107200" cy="4232275"/>
          </a:xfrm>
        </p:spPr>
        <p:txBody>
          <a:bodyPr wrap="square"/>
          <a:lstStyle>
            <a:lvl1pPr>
              <a:spcBef>
                <a:spcPts val="800"/>
              </a:spcBef>
              <a:defRPr sz="2000"/>
            </a:lvl1pPr>
            <a:lvl2pPr>
              <a:spcBef>
                <a:spcPts val="800"/>
              </a:spcBef>
              <a:defRPr sz="1800"/>
            </a:lvl2pPr>
            <a:lvl3pPr marL="542925" indent="-180975">
              <a:spcBef>
                <a:spcPts val="400"/>
              </a:spcBef>
              <a:buFont typeface="Arial" panose="020B0604020202020204" pitchFamily="34" charset="0"/>
              <a:buChar cha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1" name="Textplatzhalter 21"/>
          <p:cNvSpPr>
            <a:spLocks noGrp="1"/>
          </p:cNvSpPr>
          <p:nvPr>
            <p:ph type="body" sz="quarter" idx="13"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0"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9693562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2_Columns_without_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6" name="Textplatzhalter 5"/>
          <p:cNvSpPr>
            <a:spLocks noGrp="1"/>
          </p:cNvSpPr>
          <p:nvPr>
            <p:ph type="body" sz="quarter" idx="12"/>
          </p:nvPr>
        </p:nvSpPr>
        <p:spPr>
          <a:xfrm>
            <a:off x="1440000" y="1933574"/>
            <a:ext cx="8105638" cy="4232275"/>
          </a:xfrm>
        </p:spPr>
        <p:txBody>
          <a:bodyPr wrap="square" numCol="2" spcCol="540000"/>
          <a:lstStyle>
            <a:lvl1pPr>
              <a:spcBef>
                <a:spcPts val="800"/>
              </a:spcBef>
              <a:defRPr/>
            </a:lvl1pPr>
            <a:lvl2pPr>
              <a:spcBef>
                <a:spcPts val="800"/>
              </a:spcBef>
              <a:defRPr sz="1800"/>
            </a:lvl2pPr>
            <a:lvl3pPr marL="542925" indent="-180975">
              <a:spcBef>
                <a:spcPts val="400"/>
              </a:spcBef>
              <a:buFont typeface="Arial" panose="020B0604020202020204" pitchFamily="34" charset="0"/>
              <a:buChar cha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1" name="Textplatzhalter 21"/>
          <p:cNvSpPr>
            <a:spLocks noGrp="1"/>
          </p:cNvSpPr>
          <p:nvPr>
            <p:ph type="body" sz="quarter" idx="13"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0"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77844107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_without_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5" name="Inhaltsplatzhalter 4"/>
          <p:cNvSpPr>
            <a:spLocks noGrp="1"/>
          </p:cNvSpPr>
          <p:nvPr>
            <p:ph sz="quarter" idx="15"/>
          </p:nvPr>
        </p:nvSpPr>
        <p:spPr>
          <a:xfrm>
            <a:off x="1438275" y="1916113"/>
            <a:ext cx="9594850" cy="4249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21"/>
          <p:cNvSpPr>
            <a:spLocks noGrp="1"/>
          </p:cNvSpPr>
          <p:nvPr>
            <p:ph type="body" sz="quarter" idx="12"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0"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293895567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act_Picture">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10879200" y="6689021"/>
            <a:ext cx="543418" cy="123111"/>
          </a:xfrm>
        </p:spPr>
        <p:txBody>
          <a:bodyPr/>
          <a:lstStyle/>
          <a:p>
            <a:pPr algn="r"/>
            <a:r>
              <a:rPr lang="de-DE" dirty="0"/>
              <a:t>Page </a:t>
            </a:r>
            <a:fld id="{1B72D4EC-CA93-48D4-AB46-3D5446D4DA8D}" type="slidenum">
              <a:rPr lang="de-DE" smtClean="0"/>
              <a:pPr algn="r"/>
              <a:t>‹Nr.›</a:t>
            </a:fld>
            <a:r>
              <a:rPr lang="de-DE" dirty="0"/>
              <a:t> |</a:t>
            </a:r>
          </a:p>
        </p:txBody>
      </p:sp>
      <p:sp>
        <p:nvSpPr>
          <p:cNvPr id="5" name="Datumsplatzhalter 4"/>
          <p:cNvSpPr>
            <a:spLocks noGrp="1"/>
          </p:cNvSpPr>
          <p:nvPr>
            <p:ph type="dt" sz="half" idx="12"/>
          </p:nvPr>
        </p:nvSpPr>
        <p:spPr>
          <a:xfrm>
            <a:off x="11458800" y="6689021"/>
            <a:ext cx="519373" cy="123111"/>
          </a:xfrm>
        </p:spPr>
        <p:txBody>
          <a:bodyPr/>
          <a:lstStyle/>
          <a:p>
            <a:r>
              <a:rPr lang="en-US"/>
              <a:t>2016</a:t>
            </a:r>
            <a:endParaRPr lang="de-DE" dirty="0"/>
          </a:p>
        </p:txBody>
      </p:sp>
      <p:sp>
        <p:nvSpPr>
          <p:cNvPr id="7" name="Bildplatzhalter 6"/>
          <p:cNvSpPr>
            <a:spLocks noGrp="1"/>
          </p:cNvSpPr>
          <p:nvPr>
            <p:ph type="pic" sz="quarter" idx="13"/>
          </p:nvPr>
        </p:nvSpPr>
        <p:spPr>
          <a:xfrm>
            <a:off x="230400" y="0"/>
            <a:ext cx="4809600" cy="6631200"/>
          </a:xfrm>
          <a:solidFill>
            <a:srgbClr val="F2F2F2"/>
          </a:solidFill>
        </p:spPr>
        <p:txBody>
          <a:bodyPr/>
          <a:lstStyle/>
          <a:p>
            <a:endParaRPr lang="en-US"/>
          </a:p>
        </p:txBody>
      </p:sp>
      <p:sp>
        <p:nvSpPr>
          <p:cNvPr id="9" name="Textplatzhalter 8"/>
          <p:cNvSpPr>
            <a:spLocks noGrp="1"/>
          </p:cNvSpPr>
          <p:nvPr>
            <p:ph type="body" sz="quarter" idx="14"/>
          </p:nvPr>
        </p:nvSpPr>
        <p:spPr>
          <a:xfrm>
            <a:off x="230400" y="2440800"/>
            <a:ext cx="4809600" cy="784800"/>
          </a:xfrm>
          <a:solidFill>
            <a:schemeClr val="bg1"/>
          </a:solidFill>
        </p:spPr>
        <p:txBody>
          <a:bodyPr lIns="468000" tIns="72000" rIns="144000" bIns="72000" anchor="ctr"/>
          <a:lstStyle>
            <a:lvl1pPr>
              <a:defRPr sz="2200">
                <a:solidFill>
                  <a:srgbClr val="FFFFFF"/>
                </a:solidFill>
              </a:defRPr>
            </a:lvl1pPr>
          </a:lstStyle>
          <a:p>
            <a:pPr lvl="0"/>
            <a:r>
              <a:rPr lang="de-DE" dirty="0"/>
              <a:t>Textmasterformat bearbeiten</a:t>
            </a:r>
            <a:endParaRPr lang="en-US" dirty="0"/>
          </a:p>
        </p:txBody>
      </p:sp>
      <p:sp>
        <p:nvSpPr>
          <p:cNvPr id="11" name="Bildplatzhalter 10"/>
          <p:cNvSpPr>
            <a:spLocks noGrp="1"/>
          </p:cNvSpPr>
          <p:nvPr>
            <p:ph type="pic" sz="quarter" idx="15"/>
          </p:nvPr>
        </p:nvSpPr>
        <p:spPr>
          <a:xfrm>
            <a:off x="6116400" y="2448000"/>
            <a:ext cx="1130400" cy="1440000"/>
          </a:xfrm>
          <a:solidFill>
            <a:srgbClr val="F2F2F2"/>
          </a:solidFill>
        </p:spPr>
        <p:txBody>
          <a:bodyPr/>
          <a:lstStyle>
            <a:lvl1pPr>
              <a:defRPr sz="1200"/>
            </a:lvl1pPr>
          </a:lstStyle>
          <a:p>
            <a:endParaRPr lang="en-US"/>
          </a:p>
        </p:txBody>
      </p:sp>
      <p:sp>
        <p:nvSpPr>
          <p:cNvPr id="17" name="Textplatzhalter 16"/>
          <p:cNvSpPr>
            <a:spLocks noGrp="1"/>
          </p:cNvSpPr>
          <p:nvPr>
            <p:ph type="body" sz="quarter" idx="18"/>
          </p:nvPr>
        </p:nvSpPr>
        <p:spPr>
          <a:xfrm>
            <a:off x="7646400" y="2448000"/>
            <a:ext cx="3394800" cy="1292400"/>
          </a:xfrm>
        </p:spPr>
        <p:txBody>
          <a:bodyPr/>
          <a:lstStyle>
            <a:lvl1pPr>
              <a:lnSpc>
                <a:spcPct val="100000"/>
              </a:lnSpc>
              <a:spcBef>
                <a:spcPts val="0"/>
              </a:spcBef>
              <a:defRPr sz="1200"/>
            </a:lvl1pPr>
          </a:lstStyle>
          <a:p>
            <a:pPr lvl="0"/>
            <a:r>
              <a:rPr lang="de-DE" dirty="0"/>
              <a:t>Textmasterformat bearbeiten</a:t>
            </a:r>
            <a:endParaRPr lang="en-US" dirty="0"/>
          </a:p>
        </p:txBody>
      </p:sp>
      <p:sp>
        <p:nvSpPr>
          <p:cNvPr id="23" name="Textplatzhalter 21"/>
          <p:cNvSpPr>
            <a:spLocks noGrp="1"/>
          </p:cNvSpPr>
          <p:nvPr>
            <p:ph type="body" sz="quarter" idx="22"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0"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4206801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act_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2"/>
            <a:ext cx="4809600" cy="6631807"/>
          </a:xfrm>
          <a:solidFill>
            <a:srgbClr val="F2F2F2"/>
          </a:solidFill>
        </p:spPr>
        <p:txBody>
          <a:bodyPr/>
          <a:lstStyle/>
          <a:p>
            <a:r>
              <a:rPr lang="de-DE"/>
              <a:t>Bild durch Klicken auf Symbol hinzufügen</a:t>
            </a:r>
            <a:endParaRPr lang="en-GB"/>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16"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7"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4" name="Textplatzhalter 3"/>
          <p:cNvSpPr>
            <a:spLocks noGrp="1"/>
          </p:cNvSpPr>
          <p:nvPr>
            <p:ph type="body" sz="quarter" idx="18"/>
          </p:nvPr>
        </p:nvSpPr>
        <p:spPr>
          <a:xfrm>
            <a:off x="6433200" y="2473812"/>
            <a:ext cx="3394800" cy="1292400"/>
          </a:xfrm>
        </p:spPr>
        <p:txBody>
          <a:bodyPr/>
          <a:lstStyle>
            <a:lvl1pPr>
              <a:lnSpc>
                <a:spcPct val="100000"/>
              </a:lnSpc>
              <a:spcBef>
                <a:spcPts val="0"/>
              </a:spcBef>
              <a:buFontTx/>
              <a:buNone/>
              <a:defRPr sz="1200" b="1"/>
            </a:lvl1pPr>
            <a:lvl2pPr marL="180975" indent="0">
              <a:buFontTx/>
              <a:buNone/>
              <a:defRPr sz="1200" b="1"/>
            </a:lvl2pPr>
            <a:lvl3pPr marL="361950" indent="0">
              <a:buFontTx/>
              <a:buNone/>
              <a:defRPr sz="1200" b="1"/>
            </a:lvl3pPr>
            <a:lvl4pPr marL="542925" indent="0">
              <a:buFontTx/>
              <a:buNone/>
              <a:defRPr sz="1200" b="1"/>
            </a:lvl4pPr>
            <a:lvl5pPr marL="714375" indent="0">
              <a:buFontTx/>
              <a:buNone/>
              <a:defRPr sz="1200" b="1"/>
            </a:lvl5pPr>
          </a:lstStyle>
          <a:p>
            <a:pPr lvl="0"/>
            <a:r>
              <a:rPr lang="de-DE" dirty="0"/>
              <a:t>Textmasterformat bearbeiten</a:t>
            </a:r>
            <a:endParaRPr lang="en-US" dirty="0"/>
          </a:p>
        </p:txBody>
      </p:sp>
      <p:sp>
        <p:nvSpPr>
          <p:cNvPr id="11" name="Textplatzhalter 21"/>
          <p:cNvSpPr>
            <a:spLocks noGrp="1"/>
          </p:cNvSpPr>
          <p:nvPr>
            <p:ph type="body" sz="quarter" idx="19"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9"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1772013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acts_Picture">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10879200" y="6689021"/>
            <a:ext cx="543418" cy="123111"/>
          </a:xfrm>
        </p:spPr>
        <p:txBody>
          <a:bodyPr/>
          <a:lstStyle/>
          <a:p>
            <a:pPr algn="r"/>
            <a:r>
              <a:rPr lang="de-DE" dirty="0"/>
              <a:t>Page </a:t>
            </a:r>
            <a:fld id="{1B72D4EC-CA93-48D4-AB46-3D5446D4DA8D}" type="slidenum">
              <a:rPr lang="de-DE" smtClean="0"/>
              <a:pPr algn="r"/>
              <a:t>‹Nr.›</a:t>
            </a:fld>
            <a:r>
              <a:rPr lang="de-DE" dirty="0"/>
              <a:t> |</a:t>
            </a:r>
          </a:p>
        </p:txBody>
      </p:sp>
      <p:sp>
        <p:nvSpPr>
          <p:cNvPr id="5" name="Datumsplatzhalter 4"/>
          <p:cNvSpPr>
            <a:spLocks noGrp="1"/>
          </p:cNvSpPr>
          <p:nvPr>
            <p:ph type="dt" sz="half" idx="12"/>
          </p:nvPr>
        </p:nvSpPr>
        <p:spPr>
          <a:xfrm>
            <a:off x="11458800" y="6689021"/>
            <a:ext cx="519373" cy="123111"/>
          </a:xfrm>
        </p:spPr>
        <p:txBody>
          <a:bodyPr/>
          <a:lstStyle/>
          <a:p>
            <a:r>
              <a:rPr lang="en-US"/>
              <a:t>2016</a:t>
            </a:r>
            <a:endParaRPr lang="de-DE" dirty="0"/>
          </a:p>
        </p:txBody>
      </p:sp>
      <p:sp>
        <p:nvSpPr>
          <p:cNvPr id="7" name="Bildplatzhalter 6"/>
          <p:cNvSpPr>
            <a:spLocks noGrp="1"/>
          </p:cNvSpPr>
          <p:nvPr>
            <p:ph type="pic" sz="quarter" idx="13"/>
          </p:nvPr>
        </p:nvSpPr>
        <p:spPr>
          <a:xfrm>
            <a:off x="230400" y="0"/>
            <a:ext cx="4809600" cy="6631200"/>
          </a:xfrm>
          <a:solidFill>
            <a:srgbClr val="F2F2F2"/>
          </a:solidFill>
        </p:spPr>
        <p:txBody>
          <a:bodyPr/>
          <a:lstStyle/>
          <a:p>
            <a:endParaRPr lang="en-US"/>
          </a:p>
        </p:txBody>
      </p:sp>
      <p:sp>
        <p:nvSpPr>
          <p:cNvPr id="9" name="Textplatzhalter 8"/>
          <p:cNvSpPr>
            <a:spLocks noGrp="1"/>
          </p:cNvSpPr>
          <p:nvPr>
            <p:ph type="body" sz="quarter" idx="14"/>
          </p:nvPr>
        </p:nvSpPr>
        <p:spPr>
          <a:xfrm>
            <a:off x="230400" y="2440800"/>
            <a:ext cx="4809600" cy="784800"/>
          </a:xfrm>
          <a:solidFill>
            <a:schemeClr val="bg1"/>
          </a:solidFill>
        </p:spPr>
        <p:txBody>
          <a:bodyPr lIns="468000" tIns="72000" rIns="144000" bIns="72000" anchor="ctr"/>
          <a:lstStyle>
            <a:lvl1pPr>
              <a:defRPr sz="2200">
                <a:solidFill>
                  <a:srgbClr val="FFFFFF"/>
                </a:solidFill>
              </a:defRPr>
            </a:lvl1pPr>
          </a:lstStyle>
          <a:p>
            <a:pPr lvl="0"/>
            <a:r>
              <a:rPr lang="de-DE" dirty="0"/>
              <a:t>Textmasterformat bearbeiten</a:t>
            </a:r>
            <a:endParaRPr lang="en-US" dirty="0"/>
          </a:p>
        </p:txBody>
      </p:sp>
      <p:sp>
        <p:nvSpPr>
          <p:cNvPr id="11" name="Bildplatzhalter 10"/>
          <p:cNvSpPr>
            <a:spLocks noGrp="1"/>
          </p:cNvSpPr>
          <p:nvPr>
            <p:ph type="pic" sz="quarter" idx="15"/>
          </p:nvPr>
        </p:nvSpPr>
        <p:spPr>
          <a:xfrm>
            <a:off x="6116400" y="2448000"/>
            <a:ext cx="1130400" cy="1440000"/>
          </a:xfrm>
          <a:solidFill>
            <a:srgbClr val="F2F2F2"/>
          </a:solidFill>
        </p:spPr>
        <p:txBody>
          <a:bodyPr/>
          <a:lstStyle>
            <a:lvl1pPr>
              <a:defRPr sz="1200"/>
            </a:lvl1pPr>
          </a:lstStyle>
          <a:p>
            <a:endParaRPr lang="en-US"/>
          </a:p>
        </p:txBody>
      </p:sp>
      <p:sp>
        <p:nvSpPr>
          <p:cNvPr id="13" name="Bildplatzhalter 12"/>
          <p:cNvSpPr>
            <a:spLocks noGrp="1"/>
          </p:cNvSpPr>
          <p:nvPr>
            <p:ph type="pic" sz="quarter" idx="16"/>
          </p:nvPr>
        </p:nvSpPr>
        <p:spPr>
          <a:xfrm>
            <a:off x="6116400" y="4467600"/>
            <a:ext cx="1130400" cy="1440000"/>
          </a:xfrm>
          <a:solidFill>
            <a:srgbClr val="F2F2F2"/>
          </a:solidFill>
        </p:spPr>
        <p:txBody>
          <a:bodyPr/>
          <a:lstStyle>
            <a:lvl1pPr>
              <a:defRPr sz="1200"/>
            </a:lvl1pPr>
          </a:lstStyle>
          <a:p>
            <a:endParaRPr lang="en-US"/>
          </a:p>
        </p:txBody>
      </p:sp>
      <p:sp>
        <p:nvSpPr>
          <p:cNvPr id="17" name="Textplatzhalter 16"/>
          <p:cNvSpPr>
            <a:spLocks noGrp="1"/>
          </p:cNvSpPr>
          <p:nvPr>
            <p:ph type="body" sz="quarter" idx="18"/>
          </p:nvPr>
        </p:nvSpPr>
        <p:spPr>
          <a:xfrm>
            <a:off x="7646400" y="2448000"/>
            <a:ext cx="3394800" cy="1292400"/>
          </a:xfrm>
        </p:spPr>
        <p:txBody>
          <a:bodyPr/>
          <a:lstStyle>
            <a:lvl1pPr>
              <a:lnSpc>
                <a:spcPct val="100000"/>
              </a:lnSpc>
              <a:spcBef>
                <a:spcPts val="0"/>
              </a:spcBef>
              <a:defRPr sz="1200"/>
            </a:lvl1pPr>
          </a:lstStyle>
          <a:p>
            <a:pPr lvl="0"/>
            <a:r>
              <a:rPr lang="de-DE" dirty="0"/>
              <a:t>Textmasterformat bearbeiten</a:t>
            </a:r>
            <a:endParaRPr lang="en-US" dirty="0"/>
          </a:p>
        </p:txBody>
      </p:sp>
      <p:sp>
        <p:nvSpPr>
          <p:cNvPr id="19" name="Textplatzhalter 18"/>
          <p:cNvSpPr>
            <a:spLocks noGrp="1"/>
          </p:cNvSpPr>
          <p:nvPr>
            <p:ph type="body" sz="quarter" idx="19"/>
          </p:nvPr>
        </p:nvSpPr>
        <p:spPr>
          <a:xfrm>
            <a:off x="7646400" y="4467600"/>
            <a:ext cx="3394800" cy="1292400"/>
          </a:xfrm>
        </p:spPr>
        <p:txBody>
          <a:bodyPr/>
          <a:lstStyle>
            <a:lvl1pPr>
              <a:lnSpc>
                <a:spcPct val="100000"/>
              </a:lnSpc>
              <a:spcBef>
                <a:spcPts val="0"/>
              </a:spcBef>
              <a:defRPr sz="1200"/>
            </a:lvl1pPr>
          </a:lstStyle>
          <a:p>
            <a:pPr lvl="0"/>
            <a:r>
              <a:rPr lang="de-DE" dirty="0"/>
              <a:t>Textmasterformat bearbeiten</a:t>
            </a:r>
            <a:endParaRPr lang="en-US" dirty="0"/>
          </a:p>
        </p:txBody>
      </p:sp>
      <p:sp>
        <p:nvSpPr>
          <p:cNvPr id="23" name="Textplatzhalter 21"/>
          <p:cNvSpPr>
            <a:spLocks noGrp="1"/>
          </p:cNvSpPr>
          <p:nvPr>
            <p:ph type="body" sz="quarter" idx="22"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2"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4270033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Kontakte_Bi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10879200" y="6689021"/>
            <a:ext cx="543418" cy="123111"/>
          </a:xfrm>
        </p:spPr>
        <p:txBody>
          <a:bodyPr/>
          <a:lstStyle/>
          <a:p>
            <a:pPr algn="r"/>
            <a:r>
              <a:rPr lang="de-DE" dirty="0"/>
              <a:t>Page </a:t>
            </a:r>
            <a:fld id="{1B72D4EC-CA93-48D4-AB46-3D5446D4DA8D}" type="slidenum">
              <a:rPr lang="de-DE" smtClean="0"/>
              <a:pPr algn="r"/>
              <a:t>‹Nr.›</a:t>
            </a:fld>
            <a:r>
              <a:rPr lang="de-DE" dirty="0"/>
              <a:t> |</a:t>
            </a:r>
          </a:p>
        </p:txBody>
      </p:sp>
      <p:sp>
        <p:nvSpPr>
          <p:cNvPr id="5" name="Datumsplatzhalter 4"/>
          <p:cNvSpPr>
            <a:spLocks noGrp="1"/>
          </p:cNvSpPr>
          <p:nvPr>
            <p:ph type="dt" sz="half" idx="12"/>
          </p:nvPr>
        </p:nvSpPr>
        <p:spPr>
          <a:xfrm>
            <a:off x="11458800" y="6689021"/>
            <a:ext cx="519373" cy="123111"/>
          </a:xfrm>
        </p:spPr>
        <p:txBody>
          <a:bodyPr/>
          <a:lstStyle/>
          <a:p>
            <a:r>
              <a:rPr lang="en-US"/>
              <a:t>2016</a:t>
            </a:r>
            <a:endParaRPr lang="de-DE" dirty="0"/>
          </a:p>
        </p:txBody>
      </p:sp>
      <p:sp>
        <p:nvSpPr>
          <p:cNvPr id="7" name="Bildplatzhalter 6"/>
          <p:cNvSpPr>
            <a:spLocks noGrp="1"/>
          </p:cNvSpPr>
          <p:nvPr>
            <p:ph type="pic" sz="quarter" idx="13"/>
          </p:nvPr>
        </p:nvSpPr>
        <p:spPr>
          <a:xfrm>
            <a:off x="230400" y="0"/>
            <a:ext cx="4809600" cy="6631200"/>
          </a:xfrm>
          <a:solidFill>
            <a:srgbClr val="F2F2F2"/>
          </a:solidFill>
        </p:spPr>
        <p:txBody>
          <a:bodyPr/>
          <a:lstStyle/>
          <a:p>
            <a:endParaRPr lang="en-US"/>
          </a:p>
        </p:txBody>
      </p:sp>
      <p:sp>
        <p:nvSpPr>
          <p:cNvPr id="9" name="Textplatzhalter 8"/>
          <p:cNvSpPr>
            <a:spLocks noGrp="1"/>
          </p:cNvSpPr>
          <p:nvPr>
            <p:ph type="body" sz="quarter" idx="14"/>
          </p:nvPr>
        </p:nvSpPr>
        <p:spPr>
          <a:xfrm>
            <a:off x="230400" y="2440800"/>
            <a:ext cx="4809600" cy="784800"/>
          </a:xfrm>
          <a:solidFill>
            <a:schemeClr val="bg1"/>
          </a:solidFill>
        </p:spPr>
        <p:txBody>
          <a:bodyPr lIns="468000" tIns="72000" rIns="144000" bIns="72000" anchor="ctr"/>
          <a:lstStyle>
            <a:lvl1pPr>
              <a:defRPr sz="2200">
                <a:solidFill>
                  <a:srgbClr val="FFFFFF"/>
                </a:solidFill>
              </a:defRPr>
            </a:lvl1pPr>
          </a:lstStyle>
          <a:p>
            <a:pPr lvl="0"/>
            <a:r>
              <a:rPr lang="de-DE" dirty="0"/>
              <a:t>Textmasterformat bearbeiten</a:t>
            </a:r>
            <a:endParaRPr lang="en-US" dirty="0"/>
          </a:p>
        </p:txBody>
      </p:sp>
      <p:sp>
        <p:nvSpPr>
          <p:cNvPr id="11" name="Bildplatzhalter 10"/>
          <p:cNvSpPr>
            <a:spLocks noGrp="1"/>
          </p:cNvSpPr>
          <p:nvPr>
            <p:ph type="pic" sz="quarter" idx="15"/>
          </p:nvPr>
        </p:nvSpPr>
        <p:spPr>
          <a:xfrm>
            <a:off x="6116400" y="1353600"/>
            <a:ext cx="1130400" cy="1440000"/>
          </a:xfrm>
          <a:solidFill>
            <a:srgbClr val="F2F2F2"/>
          </a:solidFill>
        </p:spPr>
        <p:txBody>
          <a:bodyPr/>
          <a:lstStyle>
            <a:lvl1pPr>
              <a:defRPr sz="1200"/>
            </a:lvl1pPr>
          </a:lstStyle>
          <a:p>
            <a:endParaRPr lang="en-US"/>
          </a:p>
        </p:txBody>
      </p:sp>
      <p:sp>
        <p:nvSpPr>
          <p:cNvPr id="13" name="Bildplatzhalter 12"/>
          <p:cNvSpPr>
            <a:spLocks noGrp="1"/>
          </p:cNvSpPr>
          <p:nvPr>
            <p:ph type="pic" sz="quarter" idx="16"/>
          </p:nvPr>
        </p:nvSpPr>
        <p:spPr>
          <a:xfrm>
            <a:off x="6116400" y="3020400"/>
            <a:ext cx="1130400" cy="1440000"/>
          </a:xfrm>
          <a:solidFill>
            <a:srgbClr val="F2F2F2"/>
          </a:solidFill>
        </p:spPr>
        <p:txBody>
          <a:bodyPr/>
          <a:lstStyle>
            <a:lvl1pPr>
              <a:defRPr sz="1200"/>
            </a:lvl1pPr>
          </a:lstStyle>
          <a:p>
            <a:endParaRPr lang="en-US"/>
          </a:p>
        </p:txBody>
      </p:sp>
      <p:sp>
        <p:nvSpPr>
          <p:cNvPr id="15" name="Bildplatzhalter 14"/>
          <p:cNvSpPr>
            <a:spLocks noGrp="1"/>
          </p:cNvSpPr>
          <p:nvPr>
            <p:ph type="pic" sz="quarter" idx="17"/>
          </p:nvPr>
        </p:nvSpPr>
        <p:spPr>
          <a:xfrm>
            <a:off x="6116400" y="4687200"/>
            <a:ext cx="1130400" cy="1440000"/>
          </a:xfrm>
          <a:solidFill>
            <a:srgbClr val="F2F2F2"/>
          </a:solidFill>
        </p:spPr>
        <p:txBody>
          <a:bodyPr/>
          <a:lstStyle>
            <a:lvl1pPr>
              <a:defRPr sz="1200"/>
            </a:lvl1pPr>
          </a:lstStyle>
          <a:p>
            <a:endParaRPr lang="en-US"/>
          </a:p>
        </p:txBody>
      </p:sp>
      <p:sp>
        <p:nvSpPr>
          <p:cNvPr id="17" name="Textplatzhalter 16"/>
          <p:cNvSpPr>
            <a:spLocks noGrp="1"/>
          </p:cNvSpPr>
          <p:nvPr>
            <p:ph type="body" sz="quarter" idx="18"/>
          </p:nvPr>
        </p:nvSpPr>
        <p:spPr>
          <a:xfrm>
            <a:off x="7646400" y="1353600"/>
            <a:ext cx="3394800" cy="1292400"/>
          </a:xfrm>
        </p:spPr>
        <p:txBody>
          <a:bodyPr/>
          <a:lstStyle>
            <a:lvl1pPr>
              <a:lnSpc>
                <a:spcPct val="100000"/>
              </a:lnSpc>
              <a:spcBef>
                <a:spcPts val="0"/>
              </a:spcBef>
              <a:defRPr sz="1200"/>
            </a:lvl1pPr>
          </a:lstStyle>
          <a:p>
            <a:pPr lvl="0"/>
            <a:r>
              <a:rPr lang="de-DE" dirty="0"/>
              <a:t>Textmasterformat bearbeiten</a:t>
            </a:r>
            <a:endParaRPr lang="en-US" dirty="0"/>
          </a:p>
        </p:txBody>
      </p:sp>
      <p:sp>
        <p:nvSpPr>
          <p:cNvPr id="19" name="Textplatzhalter 18"/>
          <p:cNvSpPr>
            <a:spLocks noGrp="1"/>
          </p:cNvSpPr>
          <p:nvPr>
            <p:ph type="body" sz="quarter" idx="19"/>
          </p:nvPr>
        </p:nvSpPr>
        <p:spPr>
          <a:xfrm>
            <a:off x="7646400" y="3020400"/>
            <a:ext cx="3394800" cy="1292400"/>
          </a:xfrm>
        </p:spPr>
        <p:txBody>
          <a:bodyPr/>
          <a:lstStyle>
            <a:lvl1pPr>
              <a:lnSpc>
                <a:spcPct val="100000"/>
              </a:lnSpc>
              <a:spcBef>
                <a:spcPts val="0"/>
              </a:spcBef>
              <a:defRPr sz="1200"/>
            </a:lvl1pPr>
          </a:lstStyle>
          <a:p>
            <a:pPr lvl="0"/>
            <a:r>
              <a:rPr lang="de-DE" dirty="0"/>
              <a:t>Textmasterformat bearbeiten</a:t>
            </a:r>
            <a:endParaRPr lang="en-US" dirty="0"/>
          </a:p>
        </p:txBody>
      </p:sp>
      <p:sp>
        <p:nvSpPr>
          <p:cNvPr id="21" name="Textplatzhalter 20"/>
          <p:cNvSpPr>
            <a:spLocks noGrp="1"/>
          </p:cNvSpPr>
          <p:nvPr>
            <p:ph type="body" sz="quarter" idx="20"/>
          </p:nvPr>
        </p:nvSpPr>
        <p:spPr>
          <a:xfrm>
            <a:off x="7646400" y="4687200"/>
            <a:ext cx="3394800" cy="1292400"/>
          </a:xfrm>
        </p:spPr>
        <p:txBody>
          <a:bodyPr/>
          <a:lstStyle>
            <a:lvl1pPr>
              <a:lnSpc>
                <a:spcPct val="100000"/>
              </a:lnSpc>
              <a:spcBef>
                <a:spcPts val="0"/>
              </a:spcBef>
              <a:defRPr sz="1200"/>
            </a:lvl1pPr>
          </a:lstStyle>
          <a:p>
            <a:pPr lvl="0"/>
            <a:r>
              <a:rPr lang="de-DE" dirty="0"/>
              <a:t>Textmasterformat bearbeiten</a:t>
            </a:r>
            <a:endParaRPr lang="en-US" dirty="0"/>
          </a:p>
        </p:txBody>
      </p:sp>
      <p:sp>
        <p:nvSpPr>
          <p:cNvPr id="23" name="Textplatzhalter 21"/>
          <p:cNvSpPr>
            <a:spLocks noGrp="1"/>
          </p:cNvSpPr>
          <p:nvPr>
            <p:ph type="body" sz="quarter" idx="22"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4"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34643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Text and Title_V3">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2" name="Titel 1"/>
          <p:cNvSpPr>
            <a:spLocks noGrp="1"/>
          </p:cNvSpPr>
          <p:nvPr>
            <p:ph type="title"/>
          </p:nvPr>
        </p:nvSpPr>
        <p:spPr>
          <a:xfrm>
            <a:off x="6083301" y="1933575"/>
            <a:ext cx="4889500" cy="615553"/>
          </a:xfrm>
        </p:spPr>
        <p:txBody>
          <a:bodyPr wrap="square" lIns="0" tIns="0" rIns="0" bIns="0" anchor="t" anchorCtr="0">
            <a:spAutoFit/>
          </a:bodyPr>
          <a:lstStyle>
            <a:lvl1pPr algn="l">
              <a:defRPr sz="2000" b="1">
                <a:solidFill>
                  <a:schemeClr val="bg1"/>
                </a:solidFill>
              </a:defRPr>
            </a:lvl1pPr>
          </a:lstStyle>
          <a:p>
            <a:r>
              <a:rPr lang="de-DE"/>
              <a:t>Titelmasterformat durch Klicken bearbeiten</a:t>
            </a:r>
            <a:endParaRPr lang="de-DE" dirty="0"/>
          </a:p>
        </p:txBody>
      </p:sp>
      <p:sp>
        <p:nvSpPr>
          <p:cNvPr id="10" name="Fußzeilenplatzhalter 9"/>
          <p:cNvSpPr>
            <a:spLocks noGrp="1"/>
          </p:cNvSpPr>
          <p:nvPr>
            <p:ph type="ftr" sz="quarter" idx="10"/>
          </p:nvPr>
        </p:nvSpPr>
        <p:spPr/>
        <p:txBody>
          <a:bodyPr/>
          <a:lstStyle/>
          <a:p>
            <a:r>
              <a:rPr lang="de-DE"/>
              <a:t>| info@oe-a.org</a:t>
            </a:r>
            <a:endParaRPr lang="de-DE" dirty="0"/>
          </a:p>
        </p:txBody>
      </p:sp>
      <p:sp>
        <p:nvSpPr>
          <p:cNvPr id="18" name="Textplatzhalter 17"/>
          <p:cNvSpPr>
            <a:spLocks noGrp="1"/>
          </p:cNvSpPr>
          <p:nvPr>
            <p:ph type="body" sz="quarter" idx="13"/>
          </p:nvPr>
        </p:nvSpPr>
        <p:spPr>
          <a:xfrm>
            <a:off x="228600" y="49572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11"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2"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6" name="Textplatzhalter 4"/>
          <p:cNvSpPr>
            <a:spLocks noGrp="1"/>
          </p:cNvSpPr>
          <p:nvPr>
            <p:ph type="body" sz="quarter" idx="15"/>
          </p:nvPr>
        </p:nvSpPr>
        <p:spPr>
          <a:xfrm>
            <a:off x="6084000" y="2714400"/>
            <a:ext cx="4899600" cy="3452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20"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58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ontacts_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2"/>
            <a:ext cx="4809600" cy="6631807"/>
          </a:xfrm>
          <a:solidFill>
            <a:srgbClr val="F2F2F2"/>
          </a:solidFill>
        </p:spPr>
        <p:txBody>
          <a:bodyPr/>
          <a:lstStyle/>
          <a:p>
            <a:r>
              <a:rPr lang="de-DE"/>
              <a:t>Bild durch Klicken auf Symbol hinzufügen</a:t>
            </a:r>
            <a:endParaRPr lang="en-GB"/>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16"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7"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4" name="Textplatzhalter 3"/>
          <p:cNvSpPr>
            <a:spLocks noGrp="1"/>
          </p:cNvSpPr>
          <p:nvPr>
            <p:ph type="body" sz="quarter" idx="18"/>
          </p:nvPr>
        </p:nvSpPr>
        <p:spPr>
          <a:xfrm>
            <a:off x="6433200" y="1353600"/>
            <a:ext cx="3394800" cy="1292400"/>
          </a:xfrm>
        </p:spPr>
        <p:txBody>
          <a:bodyPr/>
          <a:lstStyle>
            <a:lvl1pPr>
              <a:lnSpc>
                <a:spcPct val="100000"/>
              </a:lnSpc>
              <a:spcBef>
                <a:spcPts val="0"/>
              </a:spcBef>
              <a:buFontTx/>
              <a:buNone/>
              <a:defRPr sz="1200"/>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de-DE" dirty="0"/>
              <a:t>Textmasterformat bearbeiten</a:t>
            </a:r>
            <a:endParaRPr lang="en-US" dirty="0"/>
          </a:p>
        </p:txBody>
      </p:sp>
      <p:sp>
        <p:nvSpPr>
          <p:cNvPr id="21" name="Textplatzhalter 3"/>
          <p:cNvSpPr>
            <a:spLocks noGrp="1"/>
          </p:cNvSpPr>
          <p:nvPr>
            <p:ph type="body" sz="quarter" idx="19"/>
          </p:nvPr>
        </p:nvSpPr>
        <p:spPr>
          <a:xfrm>
            <a:off x="6433200" y="3002400"/>
            <a:ext cx="3394800" cy="1292400"/>
          </a:xfrm>
        </p:spPr>
        <p:txBody>
          <a:bodyPr/>
          <a:lstStyle>
            <a:lvl1pPr>
              <a:lnSpc>
                <a:spcPct val="100000"/>
              </a:lnSpc>
              <a:spcBef>
                <a:spcPts val="0"/>
              </a:spcBef>
              <a:buFontTx/>
              <a:buNone/>
              <a:defRPr sz="1200"/>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de-DE" dirty="0"/>
              <a:t>Textmasterformat bearbeiten</a:t>
            </a:r>
            <a:endParaRPr lang="en-US" dirty="0"/>
          </a:p>
        </p:txBody>
      </p:sp>
      <p:sp>
        <p:nvSpPr>
          <p:cNvPr id="22" name="Textplatzhalter 3"/>
          <p:cNvSpPr>
            <a:spLocks noGrp="1"/>
          </p:cNvSpPr>
          <p:nvPr>
            <p:ph type="body" sz="quarter" idx="20"/>
          </p:nvPr>
        </p:nvSpPr>
        <p:spPr>
          <a:xfrm>
            <a:off x="6433200" y="4687200"/>
            <a:ext cx="3394800" cy="1292400"/>
          </a:xfrm>
        </p:spPr>
        <p:txBody>
          <a:bodyPr/>
          <a:lstStyle>
            <a:lvl1pPr>
              <a:lnSpc>
                <a:spcPct val="100000"/>
              </a:lnSpc>
              <a:spcBef>
                <a:spcPts val="0"/>
              </a:spcBef>
              <a:buFontTx/>
              <a:buNone/>
              <a:defRPr sz="1200"/>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de-DE" dirty="0"/>
              <a:t>Textmasterformat bearbeiten</a:t>
            </a:r>
            <a:endParaRPr lang="en-US" dirty="0"/>
          </a:p>
        </p:txBody>
      </p:sp>
      <p:sp>
        <p:nvSpPr>
          <p:cNvPr id="12" name="Textplatzhalter 21"/>
          <p:cNvSpPr>
            <a:spLocks noGrp="1"/>
          </p:cNvSpPr>
          <p:nvPr>
            <p:ph type="body" sz="quarter" idx="21"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1"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Tree>
    <p:extLst>
      <p:ext uri="{BB962C8B-B14F-4D97-AF65-F5344CB8AC3E}">
        <p14:creationId xmlns:p14="http://schemas.microsoft.com/office/powerpoint/2010/main" val="2344310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acts_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2"/>
            <a:ext cx="4809600" cy="6631807"/>
          </a:xfrm>
          <a:solidFill>
            <a:srgbClr val="F2F2F2"/>
          </a:solidFill>
        </p:spPr>
        <p:txBody>
          <a:bodyPr/>
          <a:lstStyle/>
          <a:p>
            <a:r>
              <a:rPr lang="de-DE"/>
              <a:t>Bild durch Klicken auf Symbol hinzufügen</a:t>
            </a:r>
            <a:endParaRPr lang="en-GB"/>
          </a:p>
        </p:txBody>
      </p:sp>
      <p:sp>
        <p:nvSpPr>
          <p:cNvPr id="16"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7"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2" name="Textplatzhalter 21"/>
          <p:cNvSpPr>
            <a:spLocks noGrp="1"/>
          </p:cNvSpPr>
          <p:nvPr>
            <p:ph type="body" sz="quarter" idx="21"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1"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
        <p:nvSpPr>
          <p:cNvPr id="13" name="Textfeld 10"/>
          <p:cNvSpPr txBox="1"/>
          <p:nvPr userDrawn="1"/>
        </p:nvSpPr>
        <p:spPr bwMode="gray">
          <a:xfrm>
            <a:off x="6375401" y="2846745"/>
            <a:ext cx="2561599" cy="61555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4000" b="1" kern="1200" dirty="0" err="1">
                <a:solidFill>
                  <a:schemeClr val="accent4"/>
                </a:solidFill>
                <a:latin typeface="+mj-lt"/>
                <a:ea typeface="+mj-ea"/>
                <a:cs typeface="+mj-cs"/>
              </a:rPr>
              <a:t>Thank</a:t>
            </a:r>
            <a:r>
              <a:rPr lang="de-DE" sz="4000" b="1" kern="1200" dirty="0">
                <a:solidFill>
                  <a:schemeClr val="accent4"/>
                </a:solidFill>
                <a:latin typeface="+mj-lt"/>
                <a:ea typeface="+mj-ea"/>
                <a:cs typeface="+mj-cs"/>
              </a:rPr>
              <a:t> </a:t>
            </a:r>
            <a:r>
              <a:rPr lang="de-DE" sz="4000" b="1" kern="1200" dirty="0" err="1">
                <a:solidFill>
                  <a:schemeClr val="accent4"/>
                </a:solidFill>
                <a:latin typeface="+mj-lt"/>
                <a:ea typeface="+mj-ea"/>
                <a:cs typeface="+mj-cs"/>
              </a:rPr>
              <a:t>you</a:t>
            </a:r>
            <a:endParaRPr lang="de-DE" sz="4000" b="1" kern="1200" dirty="0">
              <a:solidFill>
                <a:schemeClr val="accent4"/>
              </a:solidFill>
              <a:latin typeface="+mj-lt"/>
              <a:ea typeface="+mj-ea"/>
              <a:cs typeface="+mj-cs"/>
            </a:endParaRPr>
          </a:p>
        </p:txBody>
      </p:sp>
      <p:sp>
        <p:nvSpPr>
          <p:cNvPr id="14" name="Textfeld 3"/>
          <p:cNvSpPr txBox="1"/>
          <p:nvPr userDrawn="1"/>
        </p:nvSpPr>
        <p:spPr bwMode="gray">
          <a:xfrm>
            <a:off x="6096000" y="2502183"/>
            <a:ext cx="2561599" cy="61555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4000" b="1" kern="1200" dirty="0" err="1">
                <a:solidFill>
                  <a:schemeClr val="bg1"/>
                </a:solidFill>
                <a:latin typeface="+mj-lt"/>
                <a:ea typeface="+mj-ea"/>
                <a:cs typeface="+mj-cs"/>
              </a:rPr>
              <a:t>Thank</a:t>
            </a:r>
            <a:r>
              <a:rPr lang="de-DE" sz="4000" b="1" kern="1200" dirty="0">
                <a:solidFill>
                  <a:schemeClr val="bg1"/>
                </a:solidFill>
                <a:latin typeface="+mj-lt"/>
                <a:ea typeface="+mj-ea"/>
                <a:cs typeface="+mj-cs"/>
              </a:rPr>
              <a:t> </a:t>
            </a:r>
            <a:r>
              <a:rPr lang="de-DE" sz="4000" b="1" kern="1200" dirty="0" err="1">
                <a:solidFill>
                  <a:schemeClr val="bg1"/>
                </a:solidFill>
                <a:latin typeface="+mj-lt"/>
                <a:ea typeface="+mj-ea"/>
                <a:cs typeface="+mj-cs"/>
              </a:rPr>
              <a:t>you</a:t>
            </a:r>
            <a:endParaRPr lang="de-DE" sz="4000" b="1" kern="1200" dirty="0">
              <a:solidFill>
                <a:schemeClr val="bg1"/>
              </a:solidFill>
              <a:latin typeface="+mj-lt"/>
              <a:ea typeface="+mj-ea"/>
              <a:cs typeface="+mj-cs"/>
            </a:endParaRPr>
          </a:p>
        </p:txBody>
      </p:sp>
      <p:sp>
        <p:nvSpPr>
          <p:cNvPr id="19" name="Textfeld 1"/>
          <p:cNvSpPr txBox="1"/>
          <p:nvPr userDrawn="1"/>
        </p:nvSpPr>
        <p:spPr>
          <a:xfrm>
            <a:off x="6096000" y="3535464"/>
            <a:ext cx="2798843" cy="43088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800" b="0" dirty="0" err="1">
                <a:solidFill>
                  <a:schemeClr val="bg1"/>
                </a:solidFill>
              </a:rPr>
              <a:t>for</a:t>
            </a:r>
            <a:r>
              <a:rPr lang="de-DE" sz="2800" b="0" dirty="0">
                <a:solidFill>
                  <a:schemeClr val="bg1"/>
                </a:solidFill>
              </a:rPr>
              <a:t> </a:t>
            </a:r>
            <a:r>
              <a:rPr lang="de-DE" sz="2800" b="0" dirty="0" err="1">
                <a:solidFill>
                  <a:schemeClr val="bg1"/>
                </a:solidFill>
              </a:rPr>
              <a:t>your</a:t>
            </a:r>
            <a:r>
              <a:rPr lang="de-DE" sz="2800" b="0" dirty="0">
                <a:solidFill>
                  <a:schemeClr val="bg1"/>
                </a:solidFill>
              </a:rPr>
              <a:t> </a:t>
            </a:r>
            <a:r>
              <a:rPr lang="de-DE" sz="2800" b="0" dirty="0" err="1">
                <a:solidFill>
                  <a:schemeClr val="bg1"/>
                </a:solidFill>
              </a:rPr>
              <a:t>attention</a:t>
            </a:r>
            <a:r>
              <a:rPr lang="de-DE" sz="2800" b="0" dirty="0">
                <a:solidFill>
                  <a:schemeClr val="bg1"/>
                </a:solidFill>
              </a:rPr>
              <a:t>!</a:t>
            </a:r>
          </a:p>
        </p:txBody>
      </p:sp>
    </p:spTree>
    <p:extLst>
      <p:ext uri="{BB962C8B-B14F-4D97-AF65-F5344CB8AC3E}">
        <p14:creationId xmlns:p14="http://schemas.microsoft.com/office/powerpoint/2010/main" val="395993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5" name="Bildplatzhalter 14"/>
          <p:cNvSpPr>
            <a:spLocks noGrp="1"/>
          </p:cNvSpPr>
          <p:nvPr>
            <p:ph type="pic" sz="quarter" idx="12"/>
          </p:nvPr>
        </p:nvSpPr>
        <p:spPr>
          <a:xfrm>
            <a:off x="228600" y="-1"/>
            <a:ext cx="4809600" cy="6630989"/>
          </a:xfrm>
          <a:solidFill>
            <a:srgbClr val="F2F2F2"/>
          </a:solidFill>
        </p:spPr>
        <p:txBody>
          <a:bodyPr vert="horz">
            <a:noAutofit/>
          </a:bodyPr>
          <a:lstStyle>
            <a:lvl1pPr algn="l">
              <a:defRPr b="0"/>
            </a:lvl1pPr>
          </a:lstStyle>
          <a:p>
            <a:r>
              <a:rPr lang="de-DE"/>
              <a:t>Bild durch Klicken auf Symbol hinzufügen</a:t>
            </a:r>
            <a:endParaRPr lang="en-GB" dirty="0"/>
          </a:p>
        </p:txBody>
      </p:sp>
      <p:sp>
        <p:nvSpPr>
          <p:cNvPr id="10" name="Fußzeilenplatzhalter 9"/>
          <p:cNvSpPr>
            <a:spLocks noGrp="1"/>
          </p:cNvSpPr>
          <p:nvPr>
            <p:ph type="ftr" sz="quarter" idx="10"/>
          </p:nvPr>
        </p:nvSpPr>
        <p:spPr/>
        <p:txBody>
          <a:bodyPr/>
          <a:lstStyle/>
          <a:p>
            <a:r>
              <a:rPr lang="de-DE"/>
              <a:t>| info@oe-a.org</a:t>
            </a:r>
            <a:endParaRPr lang="de-DE" dirty="0"/>
          </a:p>
        </p:txBody>
      </p:sp>
      <p:sp>
        <p:nvSpPr>
          <p:cNvPr id="18" name="Textplatzhalter 17"/>
          <p:cNvSpPr>
            <a:spLocks noGrp="1"/>
          </p:cNvSpPr>
          <p:nvPr>
            <p:ph type="body" sz="quarter" idx="13"/>
          </p:nvPr>
        </p:nvSpPr>
        <p:spPr>
          <a:xfrm>
            <a:off x="228600" y="2440800"/>
            <a:ext cx="4809600" cy="784800"/>
          </a:xfrm>
          <a:solidFill>
            <a:schemeClr val="bg1"/>
          </a:solidFill>
        </p:spPr>
        <p:txBody>
          <a:bodyPr lIns="468000" tIns="72000" rIns="144000" bIns="72000" anchor="ctr" anchorCtr="0">
            <a:noAutofit/>
          </a:bodyPr>
          <a:lstStyle>
            <a:lvl1pPr>
              <a:defRPr sz="2200">
                <a:solidFill>
                  <a:srgbClr val="FFFFFF"/>
                </a:solidFill>
              </a:defRPr>
            </a:lvl1pPr>
          </a:lstStyle>
          <a:p>
            <a:pPr lvl="0"/>
            <a:r>
              <a:rPr lang="de-DE"/>
              <a:t>Textmasterformat bearbeiten</a:t>
            </a:r>
          </a:p>
        </p:txBody>
      </p:sp>
      <p:sp>
        <p:nvSpPr>
          <p:cNvPr id="9"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1"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2" name="Textplatzhalter 21"/>
          <p:cNvSpPr>
            <a:spLocks noGrp="1"/>
          </p:cNvSpPr>
          <p:nvPr>
            <p:ph type="body" sz="quarter" idx="14"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sp>
        <p:nvSpPr>
          <p:cNvPr id="14" name="Textplatzhalter 3"/>
          <p:cNvSpPr>
            <a:spLocks noGrp="1"/>
          </p:cNvSpPr>
          <p:nvPr>
            <p:ph type="body" sz="quarter" idx="15"/>
          </p:nvPr>
        </p:nvSpPr>
        <p:spPr>
          <a:xfrm>
            <a:off x="6084000" y="1933200"/>
            <a:ext cx="4899600" cy="4233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19"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7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a:t>| info@oe-a.org</a:t>
            </a:r>
            <a:endParaRPr lang="en-GB" dirty="0"/>
          </a:p>
        </p:txBody>
      </p:sp>
      <p:sp>
        <p:nvSpPr>
          <p:cNvPr id="6" name="Textplatzhalter 5"/>
          <p:cNvSpPr>
            <a:spLocks noGrp="1"/>
          </p:cNvSpPr>
          <p:nvPr>
            <p:ph type="body" sz="quarter" idx="12"/>
          </p:nvPr>
        </p:nvSpPr>
        <p:spPr>
          <a:xfrm>
            <a:off x="3287713" y="1933574"/>
            <a:ext cx="6249987" cy="4232275"/>
          </a:xfrm>
        </p:spPr>
        <p:txBody>
          <a:bodyPr wrap="square"/>
          <a:lstStyle>
            <a:lvl1pPr>
              <a:spcBef>
                <a:spcPts val="800"/>
              </a:spcBef>
              <a:defRPr/>
            </a:lvl1pPr>
            <a:lvl2pPr>
              <a:spcBef>
                <a:spcPts val="800"/>
              </a:spcBef>
              <a:defRPr sz="1800"/>
            </a:lvl2pPr>
            <a:lvl3pPr marL="542925" indent="-180975">
              <a:spcBef>
                <a:spcPts val="400"/>
              </a:spcBef>
              <a:buFont typeface="Arial" panose="020B0604020202020204" pitchFamily="34" charset="0"/>
              <a:buChar cha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1" name="Textplatzhalter 21"/>
          <p:cNvSpPr>
            <a:spLocks noGrp="1"/>
          </p:cNvSpPr>
          <p:nvPr>
            <p:ph type="body" sz="quarter" idx="13"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4"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127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_w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a:t>| info@oe-a.org</a:t>
            </a:r>
            <a:endParaRPr lang="en-GB" dirty="0"/>
          </a:p>
        </p:txBody>
      </p:sp>
      <p:sp>
        <p:nvSpPr>
          <p:cNvPr id="6" name="Textplatzhalter 5"/>
          <p:cNvSpPr>
            <a:spLocks noGrp="1"/>
          </p:cNvSpPr>
          <p:nvPr>
            <p:ph type="body" sz="quarter" idx="12"/>
          </p:nvPr>
        </p:nvSpPr>
        <p:spPr>
          <a:xfrm>
            <a:off x="1440000" y="1933574"/>
            <a:ext cx="8105638" cy="4232275"/>
          </a:xfrm>
        </p:spPr>
        <p:txBody>
          <a:bodyPr wrap="square"/>
          <a:lstStyle>
            <a:lvl1pPr>
              <a:spcBef>
                <a:spcPts val="800"/>
              </a:spcBef>
              <a:defRPr/>
            </a:lvl1pPr>
            <a:lvl2pPr>
              <a:spcBef>
                <a:spcPts val="800"/>
              </a:spcBef>
              <a:defRPr sz="1800"/>
            </a:lvl2pPr>
            <a:lvl3pPr marL="542925" indent="-180975">
              <a:spcBef>
                <a:spcPts val="400"/>
              </a:spcBef>
              <a:buFont typeface="Arial" panose="020B0604020202020204" pitchFamily="34" charset="0"/>
              <a:buChar cha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1" name="Textplatzhalter 21"/>
          <p:cNvSpPr>
            <a:spLocks noGrp="1"/>
          </p:cNvSpPr>
          <p:nvPr>
            <p:ph type="body" sz="quarter" idx="13"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4"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032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2_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a:t>| info@oe-a.org</a:t>
            </a:r>
            <a:endParaRPr lang="en-GB" dirty="0"/>
          </a:p>
        </p:txBody>
      </p:sp>
      <p:sp>
        <p:nvSpPr>
          <p:cNvPr id="6" name="Textplatzhalter 5"/>
          <p:cNvSpPr>
            <a:spLocks noGrp="1"/>
          </p:cNvSpPr>
          <p:nvPr>
            <p:ph type="body" sz="quarter" idx="12"/>
          </p:nvPr>
        </p:nvSpPr>
        <p:spPr>
          <a:xfrm>
            <a:off x="1440000" y="1933574"/>
            <a:ext cx="8105638" cy="4232275"/>
          </a:xfrm>
        </p:spPr>
        <p:txBody>
          <a:bodyPr wrap="square" numCol="2" spcCol="540000"/>
          <a:lstStyle>
            <a:lvl1pPr>
              <a:spcBef>
                <a:spcPts val="800"/>
              </a:spcBef>
              <a:defRPr/>
            </a:lvl1pPr>
            <a:lvl2pPr>
              <a:spcBef>
                <a:spcPts val="800"/>
              </a:spcBef>
              <a:defRPr sz="1800"/>
            </a:lvl2pPr>
            <a:lvl3pPr marL="542925" indent="-180975">
              <a:spcBef>
                <a:spcPts val="400"/>
              </a:spcBef>
              <a:buFont typeface="Arial" panose="020B0604020202020204" pitchFamily="34" charset="0"/>
              <a:buChar cha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1" name="Textplatzhalter 21"/>
          <p:cNvSpPr>
            <a:spLocks noGrp="1"/>
          </p:cNvSpPr>
          <p:nvPr>
            <p:ph type="body" sz="quarter" idx="13"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4"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6706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a:t>| info@oe-a.org</a:t>
            </a:r>
            <a:endParaRPr lang="en-GB" dirty="0"/>
          </a:p>
        </p:txBody>
      </p:sp>
      <p:sp>
        <p:nvSpPr>
          <p:cNvPr id="8"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9"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5" name="Inhaltsplatzhalter 4"/>
          <p:cNvSpPr>
            <a:spLocks noGrp="1"/>
          </p:cNvSpPr>
          <p:nvPr>
            <p:ph sz="quarter" idx="15"/>
          </p:nvPr>
        </p:nvSpPr>
        <p:spPr>
          <a:xfrm>
            <a:off x="1438275" y="1916113"/>
            <a:ext cx="9594850" cy="4249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21"/>
          <p:cNvSpPr>
            <a:spLocks noGrp="1"/>
          </p:cNvSpPr>
          <p:nvPr>
            <p:ph type="body" sz="quarter" idx="12" hasCustomPrompt="1"/>
          </p:nvPr>
        </p:nvSpPr>
        <p:spPr>
          <a:xfrm>
            <a:off x="50400" y="4863693"/>
            <a:ext cx="123111" cy="1598194"/>
          </a:xfrm>
        </p:spPr>
        <p:txBody>
          <a:bodyPr vert="vert270" wrap="none" anchor="b" anchorCtr="0">
            <a:spAutoFit/>
          </a:bodyPr>
          <a:lstStyle>
            <a:lvl1pPr>
              <a:lnSpc>
                <a:spcPct val="100000"/>
              </a:lnSpc>
              <a:spcBef>
                <a:spcPts val="0"/>
              </a:spcBef>
              <a:buFontTx/>
              <a:buNone/>
              <a:defRPr sz="800" b="0">
                <a:solidFill>
                  <a:srgbClr val="FFFFFF"/>
                </a:solidFill>
              </a:defRPr>
            </a:lvl1pPr>
            <a:lvl2pPr marL="180975" indent="0">
              <a:buFontTx/>
              <a:buNone/>
              <a:defRPr/>
            </a:lvl2pPr>
            <a:lvl3pPr marL="361950" indent="0">
              <a:buFontTx/>
              <a:buNone/>
              <a:defRPr/>
            </a:lvl3pPr>
            <a:lvl4pPr marL="542925" indent="0">
              <a:buFontTx/>
              <a:buNone/>
              <a:defRPr/>
            </a:lvl4pPr>
            <a:lvl5pPr marL="714375" indent="0">
              <a:buFontTx/>
              <a:buNone/>
              <a:defRPr/>
            </a:lvl5pPr>
          </a:lstStyle>
          <a:p>
            <a:pPr lvl="0"/>
            <a:r>
              <a:rPr lang="en-US" dirty="0"/>
              <a:t>Click to add Slide Remark / Source</a:t>
            </a:r>
          </a:p>
        </p:txBody>
      </p:sp>
      <p:pic>
        <p:nvPicPr>
          <p:cNvPr id="15" name="Picture 2" descr="H:\Bilder\oe-a_4c_transparent.gif"/>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518775" y="346023"/>
            <a:ext cx="1478693" cy="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4822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7" name="Rechteck 16"/>
          <p:cNvSpPr/>
          <p:nvPr/>
        </p:nvSpPr>
        <p:spPr bwMode="gray">
          <a:xfrm>
            <a:off x="0" y="0"/>
            <a:ext cx="228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elplatzhalter 1"/>
          <p:cNvSpPr>
            <a:spLocks noGrp="1"/>
          </p:cNvSpPr>
          <p:nvPr>
            <p:ph type="title"/>
          </p:nvPr>
        </p:nvSpPr>
        <p:spPr bwMode="gray">
          <a:xfrm>
            <a:off x="825500" y="651947"/>
            <a:ext cx="8712200" cy="738664"/>
          </a:xfrm>
          <a:prstGeom prst="rect">
            <a:avLst/>
          </a:prstGeom>
        </p:spPr>
        <p:txBody>
          <a:bodyPr vert="horz" wrap="square" lIns="0" tIns="0" rIns="0" bIns="0" rtlCol="0" anchor="t" anchorCtr="0">
            <a:noAutofit/>
          </a:bodyPr>
          <a:lstStyle/>
          <a:p>
            <a:r>
              <a:rPr lang="de-DE" dirty="0"/>
              <a:t>Titelmasterformat durch Klicken bearbeiten</a:t>
            </a:r>
            <a:endParaRPr lang="en-GB" dirty="0"/>
          </a:p>
        </p:txBody>
      </p:sp>
      <p:sp>
        <p:nvSpPr>
          <p:cNvPr id="16" name="Rechteck 15"/>
          <p:cNvSpPr/>
          <p:nvPr/>
        </p:nvSpPr>
        <p:spPr bwMode="gray">
          <a:xfrm>
            <a:off x="-3" y="6631784"/>
            <a:ext cx="12192003" cy="226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platzhalter 2"/>
          <p:cNvSpPr>
            <a:spLocks noGrp="1"/>
          </p:cNvSpPr>
          <p:nvPr>
            <p:ph type="body" idx="1"/>
          </p:nvPr>
        </p:nvSpPr>
        <p:spPr bwMode="gray">
          <a:xfrm>
            <a:off x="2388399" y="1924050"/>
            <a:ext cx="8644725" cy="4241799"/>
          </a:xfrm>
          <a:prstGeom prst="rect">
            <a:avLst/>
          </a:prstGeom>
        </p:spPr>
        <p:txBody>
          <a:bodyPr vert="horz" wrap="square"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
        <p:nvSpPr>
          <p:cNvPr id="6"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8"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3" name="Fußzeilenplatzhalter 4"/>
          <p:cNvSpPr txBox="1">
            <a:spLocks/>
          </p:cNvSpPr>
          <p:nvPr/>
        </p:nvSpPr>
        <p:spPr bwMode="gray">
          <a:xfrm>
            <a:off x="222245" y="6689021"/>
            <a:ext cx="1947649" cy="123111"/>
          </a:xfrm>
          <a:prstGeom prst="rect">
            <a:avLst/>
          </a:prstGeom>
        </p:spPr>
        <p:txBody>
          <a:bodyPr vert="horz" wrap="none" lIns="0" tIns="0" rIns="0" bIns="0" rtlCol="0" anchor="ctr">
            <a:spAutoFit/>
          </a:bodyPr>
          <a:lstStyle>
            <a:defPPr>
              <a:defRPr lang="en-US"/>
            </a:defPPr>
            <a:lvl1pPr marL="0" algn="l" defTabSz="914400" rtl="0" eaLnBrk="1" latinLnBrk="0" hangingPunct="1">
              <a:defRPr sz="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 OE-A – A </a:t>
            </a:r>
            <a:r>
              <a:rPr lang="de-DE" dirty="0" err="1"/>
              <a:t>working</a:t>
            </a:r>
            <a:r>
              <a:rPr lang="de-DE" baseline="0" dirty="0"/>
              <a:t> </a:t>
            </a:r>
            <a:r>
              <a:rPr lang="de-DE" baseline="0" dirty="0" err="1"/>
              <a:t>group</a:t>
            </a:r>
            <a:r>
              <a:rPr lang="de-DE" baseline="0" dirty="0"/>
              <a:t> </a:t>
            </a:r>
            <a:r>
              <a:rPr lang="de-DE" baseline="0" dirty="0" err="1"/>
              <a:t>within</a:t>
            </a:r>
            <a:r>
              <a:rPr lang="de-DE" baseline="0" dirty="0"/>
              <a:t> VDMA</a:t>
            </a:r>
            <a:endParaRPr lang="en-GB" dirty="0"/>
          </a:p>
        </p:txBody>
      </p:sp>
    </p:spTree>
    <p:extLst>
      <p:ext uri="{BB962C8B-B14F-4D97-AF65-F5344CB8AC3E}">
        <p14:creationId xmlns:p14="http://schemas.microsoft.com/office/powerpoint/2010/main" val="4229747685"/>
      </p:ext>
    </p:extLst>
  </p:cSld>
  <p:clrMap bg1="lt1" tx1="dk1" bg2="lt2" tx2="dk2" accent1="accent1" accent2="accent2" accent3="accent3" accent4="accent4" accent5="accent5" accent6="accent6" hlink="hlink" folHlink="folHlink"/>
  <p:sldLayoutIdLst>
    <p:sldLayoutId id="2147483692" r:id="rId1"/>
    <p:sldLayoutId id="2147483650" r:id="rId2"/>
    <p:sldLayoutId id="2147483699" r:id="rId3"/>
    <p:sldLayoutId id="2147483700" r:id="rId4"/>
    <p:sldLayoutId id="2147483654" r:id="rId5"/>
    <p:sldLayoutId id="2147483651" r:id="rId6"/>
    <p:sldLayoutId id="2147483687" r:id="rId7"/>
    <p:sldLayoutId id="2147483719" r:id="rId8"/>
    <p:sldLayoutId id="2147483701" r:id="rId9"/>
    <p:sldLayoutId id="2147483703" r:id="rId10"/>
    <p:sldLayoutId id="2147483684" r:id="rId11"/>
    <p:sldLayoutId id="2147483685" r:id="rId12"/>
    <p:sldLayoutId id="2147483686" r:id="rId13"/>
    <p:sldLayoutId id="2147483724" r:id="rId14"/>
    <p:sldLayoutId id="2147483697" r:id="rId15"/>
    <p:sldLayoutId id="2147483723" r:id="rId16"/>
    <p:sldLayoutId id="2147483722" r:id="rId17"/>
    <p:sldLayoutId id="2147483698" r:id="rId18"/>
    <p:sldLayoutId id="2147483733" r:id="rId19"/>
    <p:sldLayoutId id="2147483735" r:id="rId20"/>
  </p:sldLayoutIdLst>
  <p:hf hdr="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ts val="2600"/>
        </a:lnSpc>
        <a:spcBef>
          <a:spcPts val="800"/>
        </a:spcBef>
        <a:buFontTx/>
        <a:buNone/>
        <a:defRPr sz="2000" b="1" kern="1200">
          <a:solidFill>
            <a:schemeClr val="bg1"/>
          </a:solidFill>
          <a:latin typeface="+mn-lt"/>
          <a:ea typeface="+mn-ea"/>
          <a:cs typeface="+mn-cs"/>
        </a:defRPr>
      </a:lvl1pPr>
      <a:lvl2pPr marL="361950" indent="-180975" algn="l" defTabSz="914400" rtl="0" eaLnBrk="1" latinLnBrk="0" hangingPunct="1">
        <a:lnSpc>
          <a:spcPct val="100000"/>
        </a:lnSpc>
        <a:spcBef>
          <a:spcPts val="800"/>
        </a:spcBef>
        <a:buClr>
          <a:schemeClr val="tx1"/>
        </a:buClr>
        <a:buFont typeface="Arial" panose="020B0604020202020204" pitchFamily="34" charset="0"/>
        <a:buChar char="»"/>
        <a:defRPr sz="1800" kern="1200">
          <a:solidFill>
            <a:schemeClr val="bg1"/>
          </a:solidFill>
          <a:latin typeface="+mn-lt"/>
          <a:ea typeface="+mn-ea"/>
          <a:cs typeface="+mn-cs"/>
        </a:defRPr>
      </a:lvl2pPr>
      <a:lvl3pPr marL="542925" indent="-180975" algn="l" defTabSz="914400" rtl="0" eaLnBrk="1" latinLnBrk="0" hangingPunct="1">
        <a:lnSpc>
          <a:spcPct val="100000"/>
        </a:lnSpc>
        <a:spcBef>
          <a:spcPts val="200"/>
        </a:spcBef>
        <a:buClr>
          <a:schemeClr val="tx1"/>
        </a:buClr>
        <a:buFont typeface="Arial" panose="020B0604020202020204" pitchFamily="34" charset="0"/>
        <a:buChar char="‒"/>
        <a:defRPr sz="1800" kern="1200">
          <a:solidFill>
            <a:schemeClr val="bg1"/>
          </a:solidFill>
          <a:latin typeface="+mn-lt"/>
          <a:ea typeface="+mn-ea"/>
          <a:cs typeface="+mn-cs"/>
        </a:defRPr>
      </a:lvl3pPr>
      <a:lvl4pPr marL="714375" indent="-171450" algn="l" defTabSz="914400" rtl="0" eaLnBrk="1" latinLnBrk="0" hangingPunct="1">
        <a:lnSpc>
          <a:spcPct val="100000"/>
        </a:lnSpc>
        <a:spcBef>
          <a:spcPts val="200"/>
        </a:spcBef>
        <a:buClr>
          <a:schemeClr val="bg1"/>
        </a:buClr>
        <a:buFont typeface="Arial" panose="020B0604020202020204" pitchFamily="34" charset="0"/>
        <a:buChar char="‒"/>
        <a:defRPr sz="1800" kern="1200">
          <a:solidFill>
            <a:schemeClr val="bg1"/>
          </a:solidFill>
          <a:latin typeface="+mn-lt"/>
          <a:ea typeface="+mn-ea"/>
          <a:cs typeface="+mn-cs"/>
        </a:defRPr>
      </a:lvl4pPr>
      <a:lvl5pPr marL="895350" indent="-180975" algn="l" defTabSz="914400" rtl="0" eaLnBrk="1" latinLnBrk="0" hangingPunct="1">
        <a:lnSpc>
          <a:spcPct val="100000"/>
        </a:lnSpc>
        <a:spcBef>
          <a:spcPts val="2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7" name="Rechteck 16"/>
          <p:cNvSpPr/>
          <p:nvPr/>
        </p:nvSpPr>
        <p:spPr bwMode="gray">
          <a:xfrm>
            <a:off x="0" y="0"/>
            <a:ext cx="228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elplatzhalter 1"/>
          <p:cNvSpPr>
            <a:spLocks noGrp="1"/>
          </p:cNvSpPr>
          <p:nvPr>
            <p:ph type="title"/>
          </p:nvPr>
        </p:nvSpPr>
        <p:spPr bwMode="gray">
          <a:xfrm>
            <a:off x="825500" y="651947"/>
            <a:ext cx="8712200" cy="738664"/>
          </a:xfrm>
          <a:prstGeom prst="rect">
            <a:avLst/>
          </a:prstGeom>
        </p:spPr>
        <p:txBody>
          <a:bodyPr vert="horz" wrap="square" lIns="0" tIns="0" rIns="0" bIns="0" rtlCol="0" anchor="t" anchorCtr="0">
            <a:noAutofit/>
          </a:bodyPr>
          <a:lstStyle/>
          <a:p>
            <a:r>
              <a:rPr lang="de-DE" dirty="0"/>
              <a:t>Titelmasterformat durch Klicken bearbeiten</a:t>
            </a:r>
            <a:endParaRPr lang="en-GB" dirty="0"/>
          </a:p>
        </p:txBody>
      </p:sp>
      <p:sp>
        <p:nvSpPr>
          <p:cNvPr id="3" name="Textplatzhalter 2"/>
          <p:cNvSpPr>
            <a:spLocks noGrp="1"/>
          </p:cNvSpPr>
          <p:nvPr>
            <p:ph type="body" idx="1"/>
          </p:nvPr>
        </p:nvSpPr>
        <p:spPr bwMode="gray">
          <a:xfrm>
            <a:off x="2388400" y="1924050"/>
            <a:ext cx="8432000" cy="4241799"/>
          </a:xfrm>
          <a:prstGeom prst="rect">
            <a:avLst/>
          </a:prstGeom>
        </p:spPr>
        <p:txBody>
          <a:bodyPr vert="horz" wrap="square"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6" name="Rechteck 15"/>
          <p:cNvSpPr/>
          <p:nvPr/>
        </p:nvSpPr>
        <p:spPr bwMode="gray">
          <a:xfrm>
            <a:off x="-3" y="6631784"/>
            <a:ext cx="12192003" cy="226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Foliennummernplatzhalter 5"/>
          <p:cNvSpPr>
            <a:spLocks noGrp="1"/>
          </p:cNvSpPr>
          <p:nvPr>
            <p:ph type="sldNum" sz="quarter" idx="4"/>
          </p:nvPr>
        </p:nvSpPr>
        <p:spPr bwMode="gray">
          <a:xfrm>
            <a:off x="10878057" y="6689021"/>
            <a:ext cx="543418" cy="123111"/>
          </a:xfrm>
          <a:prstGeom prst="rect">
            <a:avLst/>
          </a:prstGeom>
        </p:spPr>
        <p:txBody>
          <a:bodyPr vert="horz" wrap="none" lIns="0" tIns="0" rIns="0" bIns="0" rtlCol="0" anchor="ctr">
            <a:spAutoFit/>
          </a:bodyPr>
          <a:lstStyle>
            <a:lvl1pPr algn="l">
              <a:defRPr sz="800" b="1">
                <a:solidFill>
                  <a:srgbClr val="FFFFFF"/>
                </a:solidFill>
              </a:defRPr>
            </a:lvl1pPr>
          </a:lstStyle>
          <a:p>
            <a:pPr algn="r"/>
            <a:r>
              <a:rPr lang="de-DE" dirty="0"/>
              <a:t>Page </a:t>
            </a:r>
            <a:fld id="{1B72D4EC-CA93-48D4-AB46-3D5446D4DA8D}" type="slidenum">
              <a:rPr lang="de-DE" smtClean="0"/>
              <a:pPr algn="r"/>
              <a:t>‹Nr.›</a:t>
            </a:fld>
            <a:r>
              <a:rPr lang="de-DE" dirty="0"/>
              <a:t> |</a:t>
            </a:r>
          </a:p>
        </p:txBody>
      </p:sp>
      <p:sp>
        <p:nvSpPr>
          <p:cNvPr id="13" name="Datumsplatzhalter 3"/>
          <p:cNvSpPr>
            <a:spLocks noGrp="1"/>
          </p:cNvSpPr>
          <p:nvPr>
            <p:ph type="dt" sz="half" idx="2"/>
          </p:nvPr>
        </p:nvSpPr>
        <p:spPr>
          <a:xfrm>
            <a:off x="11457261" y="6689021"/>
            <a:ext cx="519373" cy="123111"/>
          </a:xfrm>
          <a:prstGeom prst="rect">
            <a:avLst/>
          </a:prstGeom>
        </p:spPr>
        <p:txBody>
          <a:bodyPr wrap="none" lIns="0" tIns="0" rIns="0" bIns="0">
            <a:spAutoFit/>
          </a:bodyPr>
          <a:lstStyle>
            <a:lvl1pPr>
              <a:defRPr lang="de-DE" sz="800" b="1" kern="1200" smtClean="0">
                <a:solidFill>
                  <a:srgbClr val="FFFFFF"/>
                </a:solidFill>
                <a:latin typeface="+mn-lt"/>
                <a:ea typeface="+mn-ea"/>
                <a:cs typeface="+mn-cs"/>
              </a:defRPr>
            </a:lvl1pPr>
          </a:lstStyle>
          <a:p>
            <a:r>
              <a:rPr lang="en-US"/>
              <a:t>2016</a:t>
            </a:r>
            <a:endParaRPr lang="de-DE" dirty="0"/>
          </a:p>
        </p:txBody>
      </p:sp>
      <p:sp>
        <p:nvSpPr>
          <p:cNvPr id="10" name="Fußzeilenplatzhalter 4"/>
          <p:cNvSpPr>
            <a:spLocks noGrp="1"/>
          </p:cNvSpPr>
          <p:nvPr>
            <p:ph type="ftr" sz="quarter" idx="3"/>
          </p:nvPr>
        </p:nvSpPr>
        <p:spPr bwMode="gray">
          <a:xfrm>
            <a:off x="2169894" y="6689021"/>
            <a:ext cx="3523649" cy="123111"/>
          </a:xfrm>
          <a:prstGeom prst="rect">
            <a:avLst/>
          </a:prstGeom>
        </p:spPr>
        <p:txBody>
          <a:bodyPr vert="horz" wrap="square" lIns="0" tIns="0" rIns="0" bIns="0" rtlCol="0" anchor="ctr">
            <a:spAutoFit/>
          </a:bodyPr>
          <a:lstStyle>
            <a:lvl1pPr algn="l">
              <a:defRPr sz="800" b="1">
                <a:solidFill>
                  <a:srgbClr val="FFFFFF"/>
                </a:solidFill>
              </a:defRPr>
            </a:lvl1pPr>
          </a:lstStyle>
          <a:p>
            <a:r>
              <a:rPr lang="de-DE"/>
              <a:t>| info@oe-a.org</a:t>
            </a:r>
            <a:endParaRPr lang="en-GB" dirty="0"/>
          </a:p>
        </p:txBody>
      </p:sp>
      <p:sp>
        <p:nvSpPr>
          <p:cNvPr id="15" name="Fußzeilenplatzhalter 4"/>
          <p:cNvSpPr txBox="1">
            <a:spLocks/>
          </p:cNvSpPr>
          <p:nvPr userDrawn="1"/>
        </p:nvSpPr>
        <p:spPr bwMode="gray">
          <a:xfrm>
            <a:off x="222245" y="6689021"/>
            <a:ext cx="1947649" cy="123111"/>
          </a:xfrm>
          <a:prstGeom prst="rect">
            <a:avLst/>
          </a:prstGeom>
        </p:spPr>
        <p:txBody>
          <a:bodyPr vert="horz" wrap="none" lIns="0" tIns="0" rIns="0" bIns="0" rtlCol="0" anchor="ctr">
            <a:spAutoFit/>
          </a:bodyPr>
          <a:lstStyle>
            <a:defPPr>
              <a:defRPr lang="en-US"/>
            </a:defPPr>
            <a:lvl1pPr marL="0" algn="l" defTabSz="914400" rtl="0" eaLnBrk="1" latinLnBrk="0" hangingPunct="1">
              <a:defRPr sz="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 OE-A – A </a:t>
            </a:r>
            <a:r>
              <a:rPr lang="de-DE" dirty="0" err="1"/>
              <a:t>working</a:t>
            </a:r>
            <a:r>
              <a:rPr lang="de-DE" baseline="0" dirty="0"/>
              <a:t> </a:t>
            </a:r>
            <a:r>
              <a:rPr lang="de-DE" baseline="0" dirty="0" err="1"/>
              <a:t>group</a:t>
            </a:r>
            <a:r>
              <a:rPr lang="de-DE" baseline="0" dirty="0"/>
              <a:t> </a:t>
            </a:r>
            <a:r>
              <a:rPr lang="de-DE" baseline="0" dirty="0" err="1"/>
              <a:t>within</a:t>
            </a:r>
            <a:r>
              <a:rPr lang="de-DE" baseline="0" dirty="0"/>
              <a:t> VDMA</a:t>
            </a:r>
            <a:endParaRPr lang="en-GB" dirty="0"/>
          </a:p>
        </p:txBody>
      </p:sp>
    </p:spTree>
    <p:extLst>
      <p:ext uri="{BB962C8B-B14F-4D97-AF65-F5344CB8AC3E}">
        <p14:creationId xmlns:p14="http://schemas.microsoft.com/office/powerpoint/2010/main" val="713704125"/>
      </p:ext>
    </p:extLst>
  </p:cSld>
  <p:clrMap bg1="lt1" tx1="dk1" bg2="lt2" tx2="dk2" accent1="accent1" accent2="accent2" accent3="accent3" accent4="accent4" accent5="accent5" accent6="accent6" hlink="hlink" folHlink="folHlink"/>
  <p:sldLayoutIdLst>
    <p:sldLayoutId id="2147483714" r:id="rId1"/>
    <p:sldLayoutId id="2147483657" r:id="rId2"/>
    <p:sldLayoutId id="2147483658" r:id="rId3"/>
    <p:sldLayoutId id="2147483659" r:id="rId4"/>
    <p:sldLayoutId id="2147483660" r:id="rId5"/>
    <p:sldLayoutId id="2147483709" r:id="rId6"/>
    <p:sldLayoutId id="2147483710" r:id="rId7"/>
    <p:sldLayoutId id="2147483711" r:id="rId8"/>
    <p:sldLayoutId id="2147483712" r:id="rId9"/>
    <p:sldLayoutId id="2147483661" r:id="rId10"/>
    <p:sldLayoutId id="2147483662" r:id="rId11"/>
    <p:sldLayoutId id="2147483683" r:id="rId12"/>
    <p:sldLayoutId id="2147483690" r:id="rId13"/>
    <p:sldLayoutId id="2147483721" r:id="rId14"/>
    <p:sldLayoutId id="2147483728" r:id="rId15"/>
    <p:sldLayoutId id="2147483725" r:id="rId16"/>
    <p:sldLayoutId id="2147483705" r:id="rId17"/>
    <p:sldLayoutId id="2147483726" r:id="rId18"/>
    <p:sldLayoutId id="2147483727" r:id="rId19"/>
    <p:sldLayoutId id="2147483708" r:id="rId20"/>
    <p:sldLayoutId id="2147483734" r:id="rId21"/>
  </p:sldLayoutIdLst>
  <p:hf hdr="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ts val="2600"/>
        </a:lnSpc>
        <a:spcBef>
          <a:spcPts val="800"/>
        </a:spcBef>
        <a:buFontTx/>
        <a:buNone/>
        <a:defRPr sz="2000" b="1" kern="1200">
          <a:solidFill>
            <a:schemeClr val="bg1"/>
          </a:solidFill>
          <a:latin typeface="+mn-lt"/>
          <a:ea typeface="+mn-ea"/>
          <a:cs typeface="+mn-cs"/>
        </a:defRPr>
      </a:lvl1pPr>
      <a:lvl2pPr marL="361950" indent="-180975" algn="l" defTabSz="914400" rtl="0" eaLnBrk="1" latinLnBrk="0" hangingPunct="1">
        <a:lnSpc>
          <a:spcPct val="100000"/>
        </a:lnSpc>
        <a:spcBef>
          <a:spcPts val="800"/>
        </a:spcBef>
        <a:buClr>
          <a:schemeClr val="tx1"/>
        </a:buClr>
        <a:buFont typeface="Arial" panose="020B0604020202020204" pitchFamily="34" charset="0"/>
        <a:buChar char="»"/>
        <a:defRPr sz="1800" kern="1200">
          <a:solidFill>
            <a:schemeClr val="bg1"/>
          </a:solidFill>
          <a:latin typeface="+mn-lt"/>
          <a:ea typeface="+mn-ea"/>
          <a:cs typeface="+mn-cs"/>
        </a:defRPr>
      </a:lvl2pPr>
      <a:lvl3pPr marL="542925" indent="-180975" algn="l" defTabSz="914400" rtl="0" eaLnBrk="1" latinLnBrk="0" hangingPunct="1">
        <a:lnSpc>
          <a:spcPct val="100000"/>
        </a:lnSpc>
        <a:spcBef>
          <a:spcPts val="200"/>
        </a:spcBef>
        <a:buClr>
          <a:schemeClr val="tx1"/>
        </a:buClr>
        <a:buFont typeface="Arial" panose="020B0604020202020204" pitchFamily="34" charset="0"/>
        <a:buChar char="‒"/>
        <a:defRPr sz="1800" kern="1200">
          <a:solidFill>
            <a:schemeClr val="bg1"/>
          </a:solidFill>
          <a:latin typeface="+mn-lt"/>
          <a:ea typeface="+mn-ea"/>
          <a:cs typeface="+mn-cs"/>
        </a:defRPr>
      </a:lvl3pPr>
      <a:lvl4pPr marL="714375" indent="-171450" algn="l" defTabSz="914400" rtl="0" eaLnBrk="1" latinLnBrk="0" hangingPunct="1">
        <a:lnSpc>
          <a:spcPct val="100000"/>
        </a:lnSpc>
        <a:spcBef>
          <a:spcPts val="200"/>
        </a:spcBef>
        <a:buClr>
          <a:schemeClr val="bg1"/>
        </a:buClr>
        <a:buFont typeface="Arial" panose="020B0604020202020204" pitchFamily="34" charset="0"/>
        <a:buChar char="‒"/>
        <a:defRPr sz="1800" kern="1200">
          <a:solidFill>
            <a:schemeClr val="bg1"/>
          </a:solidFill>
          <a:latin typeface="+mn-lt"/>
          <a:ea typeface="+mn-ea"/>
          <a:cs typeface="+mn-cs"/>
        </a:defRPr>
      </a:lvl4pPr>
      <a:lvl5pPr marL="895350" indent="-180975" algn="l" defTabSz="914400" rtl="0" eaLnBrk="1" latinLnBrk="0" hangingPunct="1">
        <a:lnSpc>
          <a:spcPct val="100000"/>
        </a:lnSpc>
        <a:spcBef>
          <a:spcPts val="2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txBody>
          <a:bodyPr/>
          <a:lstStyle/>
          <a:p>
            <a:endParaRPr lang="de-DE"/>
          </a:p>
        </p:txBody>
      </p:sp>
      <p:sp>
        <p:nvSpPr>
          <p:cNvPr id="3" name="Titel 2"/>
          <p:cNvSpPr>
            <a:spLocks noGrp="1"/>
          </p:cNvSpPr>
          <p:nvPr>
            <p:ph type="title"/>
          </p:nvPr>
        </p:nvSpPr>
        <p:spPr>
          <a:xfrm>
            <a:off x="6083301" y="1933575"/>
            <a:ext cx="4899600" cy="307777"/>
          </a:xfrm>
        </p:spPr>
        <p:txBody>
          <a:bodyPr/>
          <a:lstStyle/>
          <a:p>
            <a:r>
              <a:rPr lang="de-DE" dirty="0">
                <a:solidFill>
                  <a:schemeClr val="tx1"/>
                </a:solidFill>
              </a:rPr>
              <a:t>Company  Name &amp; </a:t>
            </a:r>
            <a:r>
              <a:rPr lang="de-DE" dirty="0" err="1">
                <a:solidFill>
                  <a:schemeClr val="tx1"/>
                </a:solidFill>
              </a:rPr>
              <a:t>address</a:t>
            </a:r>
            <a:endParaRPr lang="de-DE" dirty="0">
              <a:solidFill>
                <a:schemeClr val="tx1"/>
              </a:solidFill>
            </a:endParaRPr>
          </a:p>
        </p:txBody>
      </p:sp>
      <p:sp>
        <p:nvSpPr>
          <p:cNvPr id="4" name="Fußzeilenplatzhalter 3"/>
          <p:cNvSpPr>
            <a:spLocks noGrp="1"/>
          </p:cNvSpPr>
          <p:nvPr>
            <p:ph type="ftr" sz="quarter" idx="10"/>
          </p:nvPr>
        </p:nvSpPr>
        <p:spPr/>
        <p:txBody>
          <a:bodyPr/>
          <a:lstStyle/>
          <a:p>
            <a:r>
              <a:rPr lang="de-DE"/>
              <a:t>| info@oe-a.org</a:t>
            </a:r>
            <a:endParaRPr lang="de-DE" dirty="0"/>
          </a:p>
        </p:txBody>
      </p:sp>
      <p:sp>
        <p:nvSpPr>
          <p:cNvPr id="5" name="Textplatzhalter 4"/>
          <p:cNvSpPr>
            <a:spLocks noGrp="1"/>
          </p:cNvSpPr>
          <p:nvPr>
            <p:ph type="body" sz="quarter" idx="13"/>
          </p:nvPr>
        </p:nvSpPr>
        <p:spPr/>
        <p:txBody>
          <a:bodyPr/>
          <a:lstStyle/>
          <a:p>
            <a:r>
              <a:rPr lang="de-DE" dirty="0"/>
              <a:t>Company Name</a:t>
            </a:r>
          </a:p>
        </p:txBody>
      </p:sp>
      <p:sp>
        <p:nvSpPr>
          <p:cNvPr id="6" name="Foliennummernplatzhalter 5"/>
          <p:cNvSpPr>
            <a:spLocks noGrp="1"/>
          </p:cNvSpPr>
          <p:nvPr>
            <p:ph type="sldNum" sz="quarter" idx="4"/>
          </p:nvPr>
        </p:nvSpPr>
        <p:spPr/>
        <p:txBody>
          <a:bodyPr/>
          <a:lstStyle/>
          <a:p>
            <a:pPr algn="r"/>
            <a:r>
              <a:rPr lang="de-DE"/>
              <a:t>Page </a:t>
            </a:r>
            <a:fld id="{1B72D4EC-CA93-48D4-AB46-3D5446D4DA8D}" type="slidenum">
              <a:rPr lang="de-DE" smtClean="0"/>
              <a:pPr algn="r"/>
              <a:t>1</a:t>
            </a:fld>
            <a:r>
              <a:rPr lang="de-DE"/>
              <a:t> |</a:t>
            </a:r>
            <a:endParaRPr lang="de-DE" dirty="0"/>
          </a:p>
        </p:txBody>
      </p:sp>
      <p:sp>
        <p:nvSpPr>
          <p:cNvPr id="8" name="Textplatzhalter 7"/>
          <p:cNvSpPr>
            <a:spLocks noGrp="1"/>
          </p:cNvSpPr>
          <p:nvPr>
            <p:ph type="body" sz="quarter" idx="14"/>
          </p:nvPr>
        </p:nvSpPr>
        <p:spPr/>
        <p:txBody>
          <a:bodyPr/>
          <a:lstStyle/>
          <a:p>
            <a:endParaRPr lang="de-DE"/>
          </a:p>
        </p:txBody>
      </p:sp>
      <p:sp>
        <p:nvSpPr>
          <p:cNvPr id="9" name="Textplatzhalter 8"/>
          <p:cNvSpPr>
            <a:spLocks noGrp="1"/>
          </p:cNvSpPr>
          <p:nvPr>
            <p:ph type="body" sz="quarter" idx="15"/>
          </p:nvPr>
        </p:nvSpPr>
        <p:spPr/>
        <p:txBody>
          <a:bodyPr/>
          <a:lstStyle/>
          <a:p>
            <a:r>
              <a:rPr lang="de-DE" i="1" dirty="0"/>
              <a:t>(General </a:t>
            </a:r>
            <a:r>
              <a:rPr lang="de-DE" i="1" dirty="0" err="1"/>
              <a:t>description</a:t>
            </a:r>
            <a:r>
              <a:rPr lang="de-DE" i="1" dirty="0"/>
              <a:t> </a:t>
            </a:r>
            <a:r>
              <a:rPr lang="de-DE" i="1" dirty="0" err="1"/>
              <a:t>of</a:t>
            </a:r>
            <a:r>
              <a:rPr lang="de-DE" i="1" dirty="0"/>
              <a:t> </a:t>
            </a:r>
            <a:r>
              <a:rPr lang="de-DE" i="1" dirty="0" err="1"/>
              <a:t>the</a:t>
            </a:r>
            <a:r>
              <a:rPr lang="de-DE" i="1" dirty="0"/>
              <a:t> </a:t>
            </a:r>
            <a:r>
              <a:rPr lang="de-DE" i="1" dirty="0" err="1"/>
              <a:t>company</a:t>
            </a:r>
            <a:r>
              <a:rPr lang="de-DE" i="1" dirty="0"/>
              <a:t>)</a:t>
            </a:r>
          </a:p>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endParaRPr lang="de-DE" dirty="0"/>
          </a:p>
        </p:txBody>
      </p:sp>
      <p:sp>
        <p:nvSpPr>
          <p:cNvPr id="10" name="Textfeld 9"/>
          <p:cNvSpPr txBox="1"/>
          <p:nvPr/>
        </p:nvSpPr>
        <p:spPr>
          <a:xfrm>
            <a:off x="6110463" y="518615"/>
            <a:ext cx="1926632" cy="369332"/>
          </a:xfrm>
          <a:prstGeom prst="rect">
            <a:avLst/>
          </a:prstGeom>
          <a:solidFill>
            <a:schemeClr val="accent1"/>
          </a:solidFill>
        </p:spPr>
        <p:txBody>
          <a:bodyPr wrap="square" rtlCol="0">
            <a:spAutoFit/>
          </a:bodyPr>
          <a:lstStyle/>
          <a:p>
            <a:r>
              <a:rPr lang="de-DE" dirty="0" err="1"/>
              <a:t>Your</a:t>
            </a:r>
            <a:r>
              <a:rPr lang="de-DE" dirty="0"/>
              <a:t> logo </a:t>
            </a:r>
            <a:r>
              <a:rPr lang="de-DE" dirty="0" err="1"/>
              <a:t>here</a:t>
            </a:r>
            <a:endParaRPr lang="de-DE" dirty="0"/>
          </a:p>
        </p:txBody>
      </p:sp>
      <p:sp>
        <p:nvSpPr>
          <p:cNvPr id="11" name="Datumsplatzhalter 10"/>
          <p:cNvSpPr>
            <a:spLocks noGrp="1"/>
          </p:cNvSpPr>
          <p:nvPr>
            <p:ph type="dt" sz="half" idx="2"/>
          </p:nvPr>
        </p:nvSpPr>
        <p:spPr/>
        <p:txBody>
          <a:bodyPr/>
          <a:lstStyle/>
          <a:p>
            <a:r>
              <a:rPr lang="en-US" dirty="0"/>
              <a:t>2016</a:t>
            </a:r>
            <a:endParaRPr lang="de-DE" dirty="0"/>
          </a:p>
        </p:txBody>
      </p:sp>
    </p:spTree>
    <p:extLst>
      <p:ext uri="{BB962C8B-B14F-4D97-AF65-F5344CB8AC3E}">
        <p14:creationId xmlns:p14="http://schemas.microsoft.com/office/powerpoint/2010/main" val="208491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txBody>
          <a:bodyPr/>
          <a:lstStyle/>
          <a:p>
            <a:endParaRPr lang="de-DE"/>
          </a:p>
        </p:txBody>
      </p:sp>
      <p:sp>
        <p:nvSpPr>
          <p:cNvPr id="3" name="Fußzeilenplatzhalter 2"/>
          <p:cNvSpPr>
            <a:spLocks noGrp="1"/>
          </p:cNvSpPr>
          <p:nvPr>
            <p:ph type="ftr" sz="quarter" idx="10"/>
          </p:nvPr>
        </p:nvSpPr>
        <p:spPr/>
        <p:txBody>
          <a:bodyPr/>
          <a:lstStyle/>
          <a:p>
            <a:r>
              <a:rPr lang="de-DE"/>
              <a:t>| info@oe-a.org</a:t>
            </a:r>
            <a:endParaRPr lang="de-DE" dirty="0"/>
          </a:p>
        </p:txBody>
      </p:sp>
      <p:sp>
        <p:nvSpPr>
          <p:cNvPr id="4" name="Textplatzhalter 3"/>
          <p:cNvSpPr>
            <a:spLocks noGrp="1"/>
          </p:cNvSpPr>
          <p:nvPr>
            <p:ph type="body" sz="quarter" idx="13"/>
          </p:nvPr>
        </p:nvSpPr>
        <p:spPr/>
        <p:txBody>
          <a:bodyPr/>
          <a:lstStyle/>
          <a:p>
            <a:r>
              <a:rPr lang="de-DE" dirty="0"/>
              <a:t>Department Name</a:t>
            </a:r>
          </a:p>
        </p:txBody>
      </p:sp>
      <p:sp>
        <p:nvSpPr>
          <p:cNvPr id="5" name="Foliennummernplatzhalter 4"/>
          <p:cNvSpPr>
            <a:spLocks noGrp="1"/>
          </p:cNvSpPr>
          <p:nvPr>
            <p:ph type="sldNum" sz="quarter" idx="4"/>
          </p:nvPr>
        </p:nvSpPr>
        <p:spPr/>
        <p:txBody>
          <a:bodyPr/>
          <a:lstStyle/>
          <a:p>
            <a:pPr algn="r"/>
            <a:r>
              <a:rPr lang="de-DE"/>
              <a:t>Page </a:t>
            </a:r>
            <a:fld id="{1B72D4EC-CA93-48D4-AB46-3D5446D4DA8D}" type="slidenum">
              <a:rPr lang="de-DE" smtClean="0"/>
              <a:pPr algn="r"/>
              <a:t>2</a:t>
            </a:fld>
            <a:r>
              <a:rPr lang="de-DE"/>
              <a:t> |</a:t>
            </a:r>
            <a:endParaRPr lang="de-DE" dirty="0"/>
          </a:p>
        </p:txBody>
      </p:sp>
      <p:sp>
        <p:nvSpPr>
          <p:cNvPr id="7" name="Textplatzhalter 6"/>
          <p:cNvSpPr>
            <a:spLocks noGrp="1"/>
          </p:cNvSpPr>
          <p:nvPr>
            <p:ph type="body" sz="quarter" idx="14"/>
          </p:nvPr>
        </p:nvSpPr>
        <p:spPr/>
        <p:txBody>
          <a:bodyPr/>
          <a:lstStyle/>
          <a:p>
            <a:endParaRPr lang="de-DE"/>
          </a:p>
        </p:txBody>
      </p:sp>
      <p:sp>
        <p:nvSpPr>
          <p:cNvPr id="8" name="Textplatzhalter 7"/>
          <p:cNvSpPr>
            <a:spLocks noGrp="1"/>
          </p:cNvSpPr>
          <p:nvPr>
            <p:ph type="body" sz="quarter" idx="15"/>
          </p:nvPr>
        </p:nvSpPr>
        <p:spPr/>
        <p:txBody>
          <a:bodyPr/>
          <a:lstStyle/>
          <a:p>
            <a:r>
              <a:rPr lang="de-DE" i="1" dirty="0"/>
              <a:t>(General </a:t>
            </a:r>
            <a:r>
              <a:rPr lang="de-DE" i="1" dirty="0" err="1"/>
              <a:t>description</a:t>
            </a:r>
            <a:r>
              <a:rPr lang="de-DE" i="1" dirty="0"/>
              <a:t> </a:t>
            </a:r>
            <a:r>
              <a:rPr lang="de-DE" i="1" dirty="0" err="1"/>
              <a:t>of</a:t>
            </a:r>
            <a:r>
              <a:rPr lang="de-DE" i="1" dirty="0"/>
              <a:t> </a:t>
            </a:r>
            <a:r>
              <a:rPr lang="de-DE" i="1" dirty="0" err="1"/>
              <a:t>the</a:t>
            </a:r>
            <a:r>
              <a:rPr lang="de-DE" i="1" dirty="0"/>
              <a:t> </a:t>
            </a:r>
            <a:r>
              <a:rPr lang="de-DE" i="1" dirty="0" err="1"/>
              <a:t>department</a:t>
            </a:r>
            <a:r>
              <a:rPr lang="de-DE" i="1" dirty="0"/>
              <a:t>)</a:t>
            </a:r>
          </a:p>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endParaRPr lang="de-DE" dirty="0"/>
          </a:p>
        </p:txBody>
      </p:sp>
      <p:sp>
        <p:nvSpPr>
          <p:cNvPr id="9" name="Datumsplatzhalter 8"/>
          <p:cNvSpPr>
            <a:spLocks noGrp="1"/>
          </p:cNvSpPr>
          <p:nvPr>
            <p:ph type="dt" sz="half" idx="2"/>
          </p:nvPr>
        </p:nvSpPr>
        <p:spPr/>
        <p:txBody>
          <a:bodyPr/>
          <a:lstStyle/>
          <a:p>
            <a:r>
              <a:rPr lang="en-US"/>
              <a:t>2016</a:t>
            </a:r>
            <a:endParaRPr lang="de-DE" dirty="0"/>
          </a:p>
        </p:txBody>
      </p:sp>
    </p:spTree>
    <p:extLst>
      <p:ext uri="{BB962C8B-B14F-4D97-AF65-F5344CB8AC3E}">
        <p14:creationId xmlns:p14="http://schemas.microsoft.com/office/powerpoint/2010/main" val="414868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We</a:t>
            </a:r>
            <a:r>
              <a:rPr lang="de-DE" dirty="0"/>
              <a:t> </a:t>
            </a:r>
            <a:r>
              <a:rPr lang="de-DE" dirty="0" err="1"/>
              <a:t>are</a:t>
            </a:r>
            <a:r>
              <a:rPr lang="de-DE" dirty="0"/>
              <a:t> </a:t>
            </a:r>
            <a:r>
              <a:rPr lang="de-DE" dirty="0" err="1"/>
              <a:t>active</a:t>
            </a:r>
            <a:r>
              <a:rPr lang="de-DE" dirty="0"/>
              <a:t> in </a:t>
            </a:r>
            <a:r>
              <a:rPr lang="de-DE" dirty="0" err="1"/>
              <a:t>the</a:t>
            </a:r>
            <a:r>
              <a:rPr lang="de-DE" dirty="0"/>
              <a:t> </a:t>
            </a:r>
            <a:r>
              <a:rPr lang="de-DE" dirty="0" err="1"/>
              <a:t>field</a:t>
            </a:r>
            <a:r>
              <a:rPr lang="de-DE" dirty="0"/>
              <a:t> </a:t>
            </a:r>
            <a:r>
              <a:rPr lang="de-DE" dirty="0" err="1"/>
              <a:t>of</a:t>
            </a:r>
            <a:r>
              <a:rPr lang="de-DE" dirty="0"/>
              <a:t> (</a:t>
            </a:r>
            <a:r>
              <a:rPr lang="de-DE" dirty="0" err="1"/>
              <a:t>please</a:t>
            </a:r>
            <a:r>
              <a:rPr lang="de-DE" dirty="0"/>
              <a:t> </a:t>
            </a:r>
            <a:r>
              <a:rPr lang="de-DE" dirty="0" err="1"/>
              <a:t>delete</a:t>
            </a:r>
            <a:r>
              <a:rPr lang="de-DE" dirty="0"/>
              <a:t> </a:t>
            </a:r>
            <a:r>
              <a:rPr lang="de-DE" dirty="0" err="1"/>
              <a:t>the</a:t>
            </a:r>
            <a:r>
              <a:rPr lang="de-DE" dirty="0"/>
              <a:t> </a:t>
            </a:r>
            <a:r>
              <a:rPr lang="de-DE" dirty="0" err="1"/>
              <a:t>topics</a:t>
            </a:r>
            <a:r>
              <a:rPr lang="de-DE" dirty="0"/>
              <a:t> </a:t>
            </a:r>
            <a:r>
              <a:rPr lang="de-DE" dirty="0" err="1"/>
              <a:t>you</a:t>
            </a:r>
            <a:r>
              <a:rPr lang="de-DE" dirty="0"/>
              <a:t> </a:t>
            </a:r>
            <a:r>
              <a:rPr lang="de-DE" dirty="0" err="1"/>
              <a:t>are</a:t>
            </a:r>
            <a:r>
              <a:rPr lang="de-DE" dirty="0"/>
              <a:t> not </a:t>
            </a:r>
            <a:r>
              <a:rPr lang="de-DE" dirty="0" err="1"/>
              <a:t>active</a:t>
            </a:r>
            <a:r>
              <a:rPr lang="de-DE" dirty="0"/>
              <a:t> in)</a:t>
            </a:r>
          </a:p>
        </p:txBody>
      </p:sp>
      <p:sp>
        <p:nvSpPr>
          <p:cNvPr id="3" name="Textplatzhalter 2"/>
          <p:cNvSpPr>
            <a:spLocks noGrp="1"/>
          </p:cNvSpPr>
          <p:nvPr>
            <p:ph type="body" sz="quarter" idx="12"/>
          </p:nvPr>
        </p:nvSpPr>
        <p:spPr/>
        <p:txBody>
          <a:bodyPr/>
          <a:lstStyle/>
          <a:p>
            <a:pPr lvl="1">
              <a:spcBef>
                <a:spcPts val="0"/>
              </a:spcBef>
            </a:pPr>
            <a:r>
              <a:rPr lang="de-DE" sz="1600" dirty="0"/>
              <a:t>OPV</a:t>
            </a:r>
          </a:p>
          <a:p>
            <a:pPr lvl="1">
              <a:spcBef>
                <a:spcPts val="0"/>
              </a:spcBef>
            </a:pPr>
            <a:r>
              <a:rPr lang="de-DE" sz="1600" dirty="0"/>
              <a:t>OFET</a:t>
            </a:r>
          </a:p>
          <a:p>
            <a:pPr lvl="1">
              <a:spcBef>
                <a:spcPts val="0"/>
              </a:spcBef>
            </a:pPr>
            <a:r>
              <a:rPr lang="de-DE" sz="1600" dirty="0"/>
              <a:t>OLED</a:t>
            </a:r>
          </a:p>
          <a:p>
            <a:pPr lvl="1">
              <a:spcBef>
                <a:spcPts val="0"/>
              </a:spcBef>
            </a:pPr>
            <a:r>
              <a:rPr lang="de-DE" sz="1600" dirty="0"/>
              <a:t>LEC</a:t>
            </a:r>
          </a:p>
          <a:p>
            <a:pPr lvl="1">
              <a:spcBef>
                <a:spcPts val="0"/>
              </a:spcBef>
            </a:pPr>
            <a:r>
              <a:rPr lang="de-DE" sz="1600" dirty="0"/>
              <a:t>Smart textiles</a:t>
            </a:r>
          </a:p>
          <a:p>
            <a:pPr lvl="1">
              <a:spcBef>
                <a:spcPts val="0"/>
              </a:spcBef>
            </a:pPr>
            <a:r>
              <a:rPr lang="de-DE" sz="1600" dirty="0"/>
              <a:t>Material </a:t>
            </a:r>
            <a:r>
              <a:rPr lang="de-DE" sz="1600" dirty="0" err="1"/>
              <a:t>development</a:t>
            </a:r>
            <a:endParaRPr lang="de-DE" sz="1600" dirty="0"/>
          </a:p>
          <a:p>
            <a:pPr lvl="1">
              <a:spcBef>
                <a:spcPts val="0"/>
              </a:spcBef>
            </a:pPr>
            <a:r>
              <a:rPr lang="de-DE" sz="1600" dirty="0"/>
              <a:t>Deposition </a:t>
            </a:r>
            <a:r>
              <a:rPr lang="de-DE" sz="1600" dirty="0" err="1"/>
              <a:t>and</a:t>
            </a:r>
            <a:r>
              <a:rPr lang="de-DE" sz="1600" dirty="0"/>
              <a:t> </a:t>
            </a:r>
            <a:r>
              <a:rPr lang="de-DE" sz="1600" dirty="0" err="1"/>
              <a:t>processing</a:t>
            </a:r>
            <a:r>
              <a:rPr lang="de-DE" sz="1600" dirty="0"/>
              <a:t> </a:t>
            </a:r>
            <a:r>
              <a:rPr lang="de-DE" sz="1600" dirty="0" err="1"/>
              <a:t>techniques</a:t>
            </a:r>
            <a:endParaRPr lang="de-DE" sz="1600" dirty="0"/>
          </a:p>
          <a:p>
            <a:pPr lvl="1">
              <a:spcBef>
                <a:spcPts val="0"/>
              </a:spcBef>
            </a:pPr>
            <a:r>
              <a:rPr lang="de-DE" sz="1600" dirty="0" err="1"/>
              <a:t>Machine</a:t>
            </a:r>
            <a:r>
              <a:rPr lang="de-DE" sz="1600" dirty="0"/>
              <a:t> </a:t>
            </a:r>
            <a:r>
              <a:rPr lang="de-DE" sz="1600" dirty="0" err="1"/>
              <a:t>development</a:t>
            </a:r>
            <a:endParaRPr lang="de-DE" sz="1600" dirty="0"/>
          </a:p>
          <a:p>
            <a:pPr lvl="1">
              <a:spcBef>
                <a:spcPts val="0"/>
              </a:spcBef>
            </a:pPr>
            <a:r>
              <a:rPr lang="de-DE" sz="1600" dirty="0"/>
              <a:t>Measurement </a:t>
            </a:r>
            <a:r>
              <a:rPr lang="de-DE" sz="1600" dirty="0" err="1"/>
              <a:t>techniques</a:t>
            </a:r>
            <a:endParaRPr lang="de-DE" sz="1600" dirty="0"/>
          </a:p>
          <a:p>
            <a:pPr lvl="1">
              <a:spcBef>
                <a:spcPts val="0"/>
              </a:spcBef>
            </a:pPr>
            <a:r>
              <a:rPr lang="de-DE" sz="1600" dirty="0" err="1"/>
              <a:t>Packaging</a:t>
            </a:r>
            <a:endParaRPr lang="de-DE" sz="1600" dirty="0"/>
          </a:p>
          <a:p>
            <a:pPr lvl="1">
              <a:spcBef>
                <a:spcPts val="0"/>
              </a:spcBef>
            </a:pPr>
            <a:r>
              <a:rPr lang="de-DE" sz="1600" dirty="0"/>
              <a:t>Hybrid </a:t>
            </a:r>
            <a:r>
              <a:rPr lang="de-DE" sz="1600" dirty="0" err="1"/>
              <a:t>systems</a:t>
            </a:r>
            <a:endParaRPr lang="de-DE" sz="1600" dirty="0"/>
          </a:p>
          <a:p>
            <a:pPr lvl="1">
              <a:spcBef>
                <a:spcPts val="0"/>
              </a:spcBef>
            </a:pPr>
            <a:r>
              <a:rPr lang="de-DE" sz="1600" dirty="0"/>
              <a:t>Electronics</a:t>
            </a:r>
          </a:p>
          <a:p>
            <a:pPr lvl="1">
              <a:spcBef>
                <a:spcPts val="0"/>
              </a:spcBef>
            </a:pPr>
            <a:r>
              <a:rPr lang="de-DE" sz="1600" dirty="0"/>
              <a:t>Substrates</a:t>
            </a:r>
          </a:p>
          <a:p>
            <a:pPr lvl="1">
              <a:spcBef>
                <a:spcPts val="0"/>
              </a:spcBef>
            </a:pPr>
            <a:r>
              <a:rPr lang="de-DE" sz="1600" dirty="0" err="1"/>
              <a:t>Vacuum</a:t>
            </a:r>
            <a:r>
              <a:rPr lang="de-DE" sz="1600" dirty="0"/>
              <a:t> </a:t>
            </a:r>
            <a:r>
              <a:rPr lang="de-DE" sz="1600" dirty="0" err="1"/>
              <a:t>techniques</a:t>
            </a:r>
            <a:endParaRPr lang="de-DE" sz="1600" dirty="0"/>
          </a:p>
          <a:p>
            <a:pPr lvl="1">
              <a:spcBef>
                <a:spcPts val="0"/>
              </a:spcBef>
            </a:pPr>
            <a:r>
              <a:rPr lang="de-DE" sz="1600" dirty="0"/>
              <a:t>Print </a:t>
            </a:r>
            <a:r>
              <a:rPr lang="de-DE" sz="1600" dirty="0" err="1"/>
              <a:t>production</a:t>
            </a:r>
            <a:endParaRPr lang="de-DE" sz="1600" dirty="0"/>
          </a:p>
          <a:p>
            <a:pPr lvl="1">
              <a:spcBef>
                <a:spcPts val="0"/>
              </a:spcBef>
            </a:pPr>
            <a:r>
              <a:rPr lang="de-DE" sz="1600" dirty="0"/>
              <a:t>3D-Printing</a:t>
            </a:r>
          </a:p>
        </p:txBody>
      </p:sp>
      <p:sp>
        <p:nvSpPr>
          <p:cNvPr id="4" name="Bildplatzhalter 3"/>
          <p:cNvSpPr>
            <a:spLocks noGrp="1"/>
          </p:cNvSpPr>
          <p:nvPr>
            <p:ph type="pic" sz="quarter" idx="13"/>
          </p:nvPr>
        </p:nvSpPr>
        <p:spPr/>
        <p:txBody>
          <a:bodyPr/>
          <a:lstStyle/>
          <a:p>
            <a:endParaRPr lang="de-DE"/>
          </a:p>
        </p:txBody>
      </p:sp>
      <p:sp>
        <p:nvSpPr>
          <p:cNvPr id="5" name="Bildplatzhalter 4"/>
          <p:cNvSpPr>
            <a:spLocks noGrp="1"/>
          </p:cNvSpPr>
          <p:nvPr>
            <p:ph type="pic" sz="quarter" idx="14"/>
          </p:nvPr>
        </p:nvSpPr>
        <p:spPr/>
        <p:txBody>
          <a:bodyPr/>
          <a:lstStyle/>
          <a:p>
            <a:endParaRPr lang="de-DE"/>
          </a:p>
        </p:txBody>
      </p:sp>
      <p:sp>
        <p:nvSpPr>
          <p:cNvPr id="6" name="Bildplatzhalter 5"/>
          <p:cNvSpPr>
            <a:spLocks noGrp="1"/>
          </p:cNvSpPr>
          <p:nvPr>
            <p:ph type="pic" sz="quarter" idx="15"/>
          </p:nvPr>
        </p:nvSpPr>
        <p:spPr/>
        <p:txBody>
          <a:bodyPr/>
          <a:lstStyle/>
          <a:p>
            <a:endParaRPr lang="de-DE"/>
          </a:p>
        </p:txBody>
      </p:sp>
      <p:sp>
        <p:nvSpPr>
          <p:cNvPr id="7" name="Foliennummernplatzhalter 6"/>
          <p:cNvSpPr>
            <a:spLocks noGrp="1"/>
          </p:cNvSpPr>
          <p:nvPr>
            <p:ph type="sldNum" sz="quarter" idx="4"/>
          </p:nvPr>
        </p:nvSpPr>
        <p:spPr/>
        <p:txBody>
          <a:bodyPr/>
          <a:lstStyle/>
          <a:p>
            <a:pPr algn="r"/>
            <a:r>
              <a:rPr lang="de-DE"/>
              <a:t>Page </a:t>
            </a:r>
            <a:fld id="{1B72D4EC-CA93-48D4-AB46-3D5446D4DA8D}" type="slidenum">
              <a:rPr lang="de-DE" smtClean="0"/>
              <a:pPr algn="r"/>
              <a:t>3</a:t>
            </a:fld>
            <a:r>
              <a:rPr lang="de-DE"/>
              <a:t> |</a:t>
            </a:r>
            <a:endParaRPr lang="de-DE" dirty="0"/>
          </a:p>
        </p:txBody>
      </p:sp>
      <p:sp>
        <p:nvSpPr>
          <p:cNvPr id="9" name="Textplatzhalter 8"/>
          <p:cNvSpPr>
            <a:spLocks noGrp="1"/>
          </p:cNvSpPr>
          <p:nvPr>
            <p:ph type="body" sz="quarter" idx="16"/>
          </p:nvPr>
        </p:nvSpPr>
        <p:spPr/>
        <p:txBody>
          <a:bodyPr/>
          <a:lstStyle/>
          <a:p>
            <a:endParaRPr lang="de-DE"/>
          </a:p>
        </p:txBody>
      </p:sp>
      <p:sp>
        <p:nvSpPr>
          <p:cNvPr id="10" name="Fußzeilenplatzhalter 9"/>
          <p:cNvSpPr>
            <a:spLocks noGrp="1"/>
          </p:cNvSpPr>
          <p:nvPr>
            <p:ph type="ftr" sz="quarter" idx="3"/>
          </p:nvPr>
        </p:nvSpPr>
        <p:spPr/>
        <p:txBody>
          <a:bodyPr/>
          <a:lstStyle/>
          <a:p>
            <a:r>
              <a:rPr lang="de-DE"/>
              <a:t>| info@oe-a.org</a:t>
            </a:r>
            <a:endParaRPr lang="en-GB" dirty="0"/>
          </a:p>
        </p:txBody>
      </p:sp>
      <p:sp>
        <p:nvSpPr>
          <p:cNvPr id="11" name="Datumsplatzhalter 10"/>
          <p:cNvSpPr>
            <a:spLocks noGrp="1"/>
          </p:cNvSpPr>
          <p:nvPr>
            <p:ph type="dt" sz="half" idx="2"/>
          </p:nvPr>
        </p:nvSpPr>
        <p:spPr/>
        <p:txBody>
          <a:bodyPr/>
          <a:lstStyle/>
          <a:p>
            <a:r>
              <a:rPr lang="en-US"/>
              <a:t>2016</a:t>
            </a:r>
            <a:endParaRPr lang="de-DE" dirty="0"/>
          </a:p>
        </p:txBody>
      </p:sp>
    </p:spTree>
    <p:extLst>
      <p:ext uri="{BB962C8B-B14F-4D97-AF65-F5344CB8AC3E}">
        <p14:creationId xmlns:p14="http://schemas.microsoft.com/office/powerpoint/2010/main" val="301283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We</a:t>
            </a:r>
            <a:r>
              <a:rPr lang="de-DE" dirty="0"/>
              <a:t> </a:t>
            </a:r>
            <a:r>
              <a:rPr lang="de-DE" dirty="0" err="1"/>
              <a:t>offer</a:t>
            </a:r>
            <a:endParaRPr lang="de-DE" dirty="0"/>
          </a:p>
        </p:txBody>
      </p:sp>
      <p:sp>
        <p:nvSpPr>
          <p:cNvPr id="3" name="Fußzeilenplatzhalter 2"/>
          <p:cNvSpPr>
            <a:spLocks noGrp="1"/>
          </p:cNvSpPr>
          <p:nvPr>
            <p:ph type="ftr" sz="quarter" idx="10"/>
          </p:nvPr>
        </p:nvSpPr>
        <p:spPr/>
        <p:txBody>
          <a:bodyPr/>
          <a:lstStyle/>
          <a:p>
            <a:r>
              <a:rPr lang="de-DE"/>
              <a:t>| info@oe-a.org</a:t>
            </a:r>
            <a:endParaRPr lang="en-GB" dirty="0"/>
          </a:p>
        </p:txBody>
      </p:sp>
      <p:sp>
        <p:nvSpPr>
          <p:cNvPr id="4" name="Textplatzhalter 3"/>
          <p:cNvSpPr>
            <a:spLocks noGrp="1"/>
          </p:cNvSpPr>
          <p:nvPr>
            <p:ph type="body" sz="quarter" idx="12"/>
          </p:nvPr>
        </p:nvSpPr>
        <p:spPr/>
        <p:txBody>
          <a:bodyPr/>
          <a:lstStyle/>
          <a:p>
            <a:r>
              <a:rPr lang="de-DE" i="1" dirty="0"/>
              <a:t>(General </a:t>
            </a:r>
            <a:r>
              <a:rPr lang="de-DE" i="1" dirty="0" err="1"/>
              <a:t>description</a:t>
            </a:r>
            <a:r>
              <a:rPr lang="de-DE" i="1" dirty="0"/>
              <a:t> </a:t>
            </a:r>
            <a:r>
              <a:rPr lang="de-DE" i="1" dirty="0" err="1"/>
              <a:t>as</a:t>
            </a:r>
            <a:r>
              <a:rPr lang="de-DE" i="1" dirty="0"/>
              <a:t> in </a:t>
            </a:r>
            <a:r>
              <a:rPr lang="de-DE" i="1" dirty="0" err="1"/>
              <a:t>job</a:t>
            </a:r>
            <a:r>
              <a:rPr lang="de-DE" i="1" dirty="0"/>
              <a:t> </a:t>
            </a:r>
            <a:r>
              <a:rPr lang="de-DE" i="1" dirty="0" err="1"/>
              <a:t>offer</a:t>
            </a:r>
            <a:r>
              <a:rPr lang="de-DE" i="1" dirty="0"/>
              <a:t>)</a:t>
            </a:r>
          </a:p>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endParaRPr lang="de-DE" dirty="0"/>
          </a:p>
          <a:p>
            <a:endParaRPr lang="de-DE" dirty="0"/>
          </a:p>
          <a:p>
            <a:endParaRPr lang="de-DE" dirty="0"/>
          </a:p>
          <a:p>
            <a:endParaRPr lang="de-DE" dirty="0"/>
          </a:p>
          <a:p>
            <a:r>
              <a:rPr lang="de-DE" dirty="0" err="1">
                <a:solidFill>
                  <a:schemeClr val="tx1"/>
                </a:solidFill>
              </a:rPr>
              <a:t>We</a:t>
            </a:r>
            <a:r>
              <a:rPr lang="de-DE" dirty="0">
                <a:solidFill>
                  <a:schemeClr val="tx1"/>
                </a:solidFill>
              </a:rPr>
              <a:t> </a:t>
            </a:r>
            <a:r>
              <a:rPr lang="de-DE" dirty="0" err="1">
                <a:solidFill>
                  <a:schemeClr val="tx1"/>
                </a:solidFill>
              </a:rPr>
              <a:t>support</a:t>
            </a:r>
            <a:endParaRPr lang="de-DE" dirty="0">
              <a:solidFill>
                <a:schemeClr val="tx1"/>
              </a:solidFill>
            </a:endParaRPr>
          </a:p>
          <a:p>
            <a:pPr lvl="1"/>
            <a:r>
              <a:rPr lang="de-DE" dirty="0" err="1">
                <a:solidFill>
                  <a:schemeClr val="tx1"/>
                </a:solidFill>
              </a:rPr>
              <a:t>Internships</a:t>
            </a:r>
            <a:endParaRPr lang="de-DE" dirty="0">
              <a:solidFill>
                <a:schemeClr val="tx1"/>
              </a:solidFill>
            </a:endParaRPr>
          </a:p>
          <a:p>
            <a:pPr lvl="1"/>
            <a:r>
              <a:rPr lang="de-DE" dirty="0">
                <a:solidFill>
                  <a:schemeClr val="tx1"/>
                </a:solidFill>
              </a:rPr>
              <a:t>Bachelor/Master </a:t>
            </a:r>
            <a:r>
              <a:rPr lang="de-DE" dirty="0" err="1">
                <a:solidFill>
                  <a:schemeClr val="tx1"/>
                </a:solidFill>
              </a:rPr>
              <a:t>Theses</a:t>
            </a:r>
            <a:endParaRPr lang="de-DE" dirty="0">
              <a:solidFill>
                <a:schemeClr val="tx1"/>
              </a:solidFill>
            </a:endParaRPr>
          </a:p>
          <a:p>
            <a:pPr lvl="1"/>
            <a:r>
              <a:rPr lang="de-DE" dirty="0">
                <a:solidFill>
                  <a:schemeClr val="tx1"/>
                </a:solidFill>
              </a:rPr>
              <a:t>Trainee </a:t>
            </a:r>
            <a:r>
              <a:rPr lang="de-DE" dirty="0" err="1">
                <a:solidFill>
                  <a:schemeClr val="tx1"/>
                </a:solidFill>
              </a:rPr>
              <a:t>programs</a:t>
            </a:r>
            <a:endParaRPr lang="de-DE" dirty="0">
              <a:solidFill>
                <a:schemeClr val="tx1"/>
              </a:solidFill>
            </a:endParaRPr>
          </a:p>
          <a:p>
            <a:endParaRPr lang="de-DE" dirty="0"/>
          </a:p>
        </p:txBody>
      </p:sp>
      <p:sp>
        <p:nvSpPr>
          <p:cNvPr id="5" name="Foliennummernplatzhalter 4"/>
          <p:cNvSpPr>
            <a:spLocks noGrp="1"/>
          </p:cNvSpPr>
          <p:nvPr>
            <p:ph type="sldNum" sz="quarter" idx="4"/>
          </p:nvPr>
        </p:nvSpPr>
        <p:spPr/>
        <p:txBody>
          <a:bodyPr/>
          <a:lstStyle/>
          <a:p>
            <a:pPr algn="r"/>
            <a:r>
              <a:rPr lang="de-DE"/>
              <a:t>Page </a:t>
            </a:r>
            <a:fld id="{1B72D4EC-CA93-48D4-AB46-3D5446D4DA8D}" type="slidenum">
              <a:rPr lang="de-DE" smtClean="0"/>
              <a:pPr algn="r"/>
              <a:t>4</a:t>
            </a:fld>
            <a:r>
              <a:rPr lang="de-DE"/>
              <a:t> |</a:t>
            </a:r>
            <a:endParaRPr lang="de-DE" dirty="0"/>
          </a:p>
        </p:txBody>
      </p:sp>
      <p:sp>
        <p:nvSpPr>
          <p:cNvPr id="7" name="Textplatzhalter 6"/>
          <p:cNvSpPr>
            <a:spLocks noGrp="1"/>
          </p:cNvSpPr>
          <p:nvPr>
            <p:ph type="body" sz="quarter" idx="13"/>
          </p:nvPr>
        </p:nvSpPr>
        <p:spPr/>
        <p:txBody>
          <a:bodyPr/>
          <a:lstStyle/>
          <a:p>
            <a:endParaRPr lang="de-DE"/>
          </a:p>
        </p:txBody>
      </p:sp>
      <p:sp>
        <p:nvSpPr>
          <p:cNvPr id="8" name="Datumsplatzhalter 7"/>
          <p:cNvSpPr>
            <a:spLocks noGrp="1"/>
          </p:cNvSpPr>
          <p:nvPr>
            <p:ph type="dt" sz="half" idx="2"/>
          </p:nvPr>
        </p:nvSpPr>
        <p:spPr/>
        <p:txBody>
          <a:bodyPr/>
          <a:lstStyle/>
          <a:p>
            <a:r>
              <a:rPr lang="en-US"/>
              <a:t>2016</a:t>
            </a:r>
            <a:endParaRPr lang="de-DE" dirty="0"/>
          </a:p>
        </p:txBody>
      </p:sp>
    </p:spTree>
    <p:extLst>
      <p:ext uri="{BB962C8B-B14F-4D97-AF65-F5344CB8AC3E}">
        <p14:creationId xmlns:p14="http://schemas.microsoft.com/office/powerpoint/2010/main" val="115417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 info@oe-a.org</a:t>
            </a:r>
            <a:endParaRPr lang="en-GB" dirty="0"/>
          </a:p>
        </p:txBody>
      </p:sp>
      <p:sp>
        <p:nvSpPr>
          <p:cNvPr id="5" name="Foliennummernplatzhalter 4"/>
          <p:cNvSpPr>
            <a:spLocks noGrp="1"/>
          </p:cNvSpPr>
          <p:nvPr>
            <p:ph type="sldNum" sz="quarter" idx="11"/>
          </p:nvPr>
        </p:nvSpPr>
        <p:spPr/>
        <p:txBody>
          <a:bodyPr/>
          <a:lstStyle/>
          <a:p>
            <a:pPr algn="r"/>
            <a:r>
              <a:rPr lang="de-DE"/>
              <a:t>Page </a:t>
            </a:r>
            <a:fld id="{1B72D4EC-CA93-48D4-AB46-3D5446D4DA8D}" type="slidenum">
              <a:rPr lang="de-DE" smtClean="0"/>
              <a:pPr algn="r"/>
              <a:t>5</a:t>
            </a:fld>
            <a:r>
              <a:rPr lang="de-DE"/>
              <a:t> |</a:t>
            </a:r>
            <a:endParaRPr lang="de-DE" dirty="0"/>
          </a:p>
        </p:txBody>
      </p:sp>
      <p:pic>
        <p:nvPicPr>
          <p:cNvPr id="14" name="Bildplatzhalter 1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20" r="25820"/>
          <a:stretch>
            <a:fillRect/>
          </a:stretch>
        </p:blipFill>
        <p:spPr/>
      </p:pic>
      <p:sp>
        <p:nvSpPr>
          <p:cNvPr id="9" name="Textplatzhalter 8"/>
          <p:cNvSpPr>
            <a:spLocks noGrp="1"/>
          </p:cNvSpPr>
          <p:nvPr>
            <p:ph type="body" sz="quarter" idx="14"/>
          </p:nvPr>
        </p:nvSpPr>
        <p:spPr/>
        <p:txBody>
          <a:bodyPr/>
          <a:lstStyle/>
          <a:p>
            <a:r>
              <a:rPr lang="de-DE" dirty="0" err="1"/>
              <a:t>Example</a:t>
            </a:r>
            <a:endParaRPr lang="en-US" dirty="0"/>
          </a:p>
        </p:txBody>
      </p:sp>
      <p:sp>
        <p:nvSpPr>
          <p:cNvPr id="11" name="Textplatzhalter 10"/>
          <p:cNvSpPr>
            <a:spLocks noGrp="1"/>
          </p:cNvSpPr>
          <p:nvPr>
            <p:ph type="body" sz="quarter" idx="18"/>
          </p:nvPr>
        </p:nvSpPr>
        <p:spPr/>
        <p:txBody>
          <a:bodyPr/>
          <a:lstStyle/>
          <a:p>
            <a:r>
              <a:rPr lang="de-DE" dirty="0" err="1"/>
              <a:t>Fontys</a:t>
            </a:r>
            <a:r>
              <a:rPr lang="de-DE" dirty="0"/>
              <a:t> University </a:t>
            </a:r>
            <a:r>
              <a:rPr lang="de-DE" dirty="0" err="1"/>
              <a:t>of</a:t>
            </a:r>
            <a:r>
              <a:rPr lang="de-DE" dirty="0"/>
              <a:t> Applied </a:t>
            </a:r>
            <a:r>
              <a:rPr lang="de-DE" dirty="0" err="1"/>
              <a:t>Sciences</a:t>
            </a:r>
            <a:endParaRPr lang="en-US" dirty="0"/>
          </a:p>
        </p:txBody>
      </p:sp>
      <p:sp>
        <p:nvSpPr>
          <p:cNvPr id="12" name="Textplatzhalter 11"/>
          <p:cNvSpPr>
            <a:spLocks noGrp="1"/>
          </p:cNvSpPr>
          <p:nvPr>
            <p:ph type="body" sz="quarter" idx="22"/>
          </p:nvPr>
        </p:nvSpPr>
        <p:spPr>
          <a:xfrm>
            <a:off x="50400" y="5349403"/>
            <a:ext cx="123111" cy="1112484"/>
          </a:xfrm>
        </p:spPr>
        <p:txBody>
          <a:bodyPr/>
          <a:lstStyle/>
          <a:p>
            <a:r>
              <a:rPr lang="de-DE" dirty="0"/>
              <a:t>Image </a:t>
            </a:r>
            <a:r>
              <a:rPr lang="de-DE" dirty="0" err="1"/>
              <a:t>source</a:t>
            </a:r>
            <a:r>
              <a:rPr lang="de-DE" dirty="0"/>
              <a:t>: </a:t>
            </a:r>
            <a:r>
              <a:rPr lang="de-DE" dirty="0" err="1"/>
              <a:t>Unsplash</a:t>
            </a:r>
            <a:endParaRPr lang="en-US" dirty="0"/>
          </a:p>
        </p:txBody>
      </p:sp>
      <p:pic>
        <p:nvPicPr>
          <p:cNvPr id="13" name="Afbeelding 12"/>
          <p:cNvPicPr>
            <a:picLocks noGrp="1" noChangeAspect="1"/>
          </p:cNvPicPr>
          <p:nvPr>
            <p:ph type="pic" sz="quarter" idx="15"/>
          </p:nvPr>
        </p:nvPicPr>
        <p:blipFill rotWithShape="1">
          <a:blip r:embed="rId3"/>
          <a:srcRect l="1135" t="-52862" r="1135" b="-52862"/>
          <a:stretch/>
        </p:blipFill>
        <p:spPr>
          <a:prstGeom prst="rect">
            <a:avLst/>
          </a:prstGeom>
        </p:spPr>
      </p:pic>
      <p:sp>
        <p:nvSpPr>
          <p:cNvPr id="15" name="Datumsplatzhalter 14"/>
          <p:cNvSpPr>
            <a:spLocks noGrp="1"/>
          </p:cNvSpPr>
          <p:nvPr>
            <p:ph type="dt" sz="half" idx="12"/>
          </p:nvPr>
        </p:nvSpPr>
        <p:spPr/>
        <p:txBody>
          <a:bodyPr/>
          <a:lstStyle/>
          <a:p>
            <a:r>
              <a:rPr lang="en-US"/>
              <a:t>2016</a:t>
            </a:r>
            <a:endParaRPr lang="de-DE" dirty="0"/>
          </a:p>
        </p:txBody>
      </p:sp>
      <p:sp>
        <p:nvSpPr>
          <p:cNvPr id="2" name="Textfeld 1">
            <a:extLst>
              <a:ext uri="{FF2B5EF4-FFF2-40B4-BE49-F238E27FC236}">
                <a16:creationId xmlns:a16="http://schemas.microsoft.com/office/drawing/2014/main" id="{A6E660A7-B55D-03CB-46A9-A714CCD18FE0}"/>
              </a:ext>
            </a:extLst>
          </p:cNvPr>
          <p:cNvSpPr txBox="1"/>
          <p:nvPr/>
        </p:nvSpPr>
        <p:spPr>
          <a:xfrm rot="20646986">
            <a:off x="2921221" y="1379082"/>
            <a:ext cx="7520760" cy="1569660"/>
          </a:xfrm>
          <a:prstGeom prst="rect">
            <a:avLst/>
          </a:prstGeom>
          <a:noFill/>
        </p:spPr>
        <p:txBody>
          <a:bodyPr wrap="square" rtlCol="0">
            <a:spAutoFit/>
          </a:bodyPr>
          <a:lstStyle/>
          <a:p>
            <a:r>
              <a:rPr lang="de-DE" sz="9600" dirty="0" err="1"/>
              <a:t>Example</a:t>
            </a:r>
            <a:endParaRPr lang="de-DE" sz="9600" dirty="0"/>
          </a:p>
        </p:txBody>
      </p:sp>
    </p:spTree>
    <p:extLst>
      <p:ext uri="{BB962C8B-B14F-4D97-AF65-F5344CB8AC3E}">
        <p14:creationId xmlns:p14="http://schemas.microsoft.com/office/powerpoint/2010/main" val="329648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832" r="22832"/>
          <a:stretch>
            <a:fillRect/>
          </a:stretch>
        </p:blipFill>
        <p:spPr/>
      </p:pic>
      <p:sp>
        <p:nvSpPr>
          <p:cNvPr id="3" name="Titel 2"/>
          <p:cNvSpPr>
            <a:spLocks noGrp="1"/>
          </p:cNvSpPr>
          <p:nvPr>
            <p:ph type="title"/>
          </p:nvPr>
        </p:nvSpPr>
        <p:spPr>
          <a:xfrm>
            <a:off x="6083300" y="1851687"/>
            <a:ext cx="5881687" cy="923330"/>
          </a:xfrm>
        </p:spPr>
        <p:txBody>
          <a:bodyPr/>
          <a:lstStyle/>
          <a:p>
            <a:r>
              <a:rPr lang="de-DE" dirty="0">
                <a:solidFill>
                  <a:schemeClr val="tx1"/>
                </a:solidFill>
              </a:rPr>
              <a:t>Fontys University </a:t>
            </a:r>
            <a:r>
              <a:rPr lang="de-DE" dirty="0" err="1">
                <a:solidFill>
                  <a:schemeClr val="tx1"/>
                </a:solidFill>
              </a:rPr>
              <a:t>of</a:t>
            </a:r>
            <a:r>
              <a:rPr lang="de-DE" dirty="0">
                <a:solidFill>
                  <a:schemeClr val="tx1"/>
                </a:solidFill>
              </a:rPr>
              <a:t> Applied </a:t>
            </a:r>
            <a:r>
              <a:rPr lang="de-DE" dirty="0" err="1">
                <a:solidFill>
                  <a:schemeClr val="tx1"/>
                </a:solidFill>
              </a:rPr>
              <a:t>Sciences</a:t>
            </a:r>
            <a:br>
              <a:rPr lang="de-DE" dirty="0">
                <a:solidFill>
                  <a:schemeClr val="tx1"/>
                </a:solidFill>
              </a:rPr>
            </a:br>
            <a:r>
              <a:rPr lang="de-DE" dirty="0" err="1">
                <a:solidFill>
                  <a:schemeClr val="tx1"/>
                </a:solidFill>
              </a:rPr>
              <a:t>Rachelsmolen</a:t>
            </a:r>
            <a:r>
              <a:rPr lang="de-DE" dirty="0">
                <a:solidFill>
                  <a:schemeClr val="tx1"/>
                </a:solidFill>
              </a:rPr>
              <a:t> 1</a:t>
            </a:r>
            <a:br>
              <a:rPr lang="de-DE" dirty="0">
                <a:solidFill>
                  <a:schemeClr val="tx1"/>
                </a:solidFill>
              </a:rPr>
            </a:br>
            <a:r>
              <a:rPr lang="de-DE" dirty="0">
                <a:solidFill>
                  <a:schemeClr val="tx1"/>
                </a:solidFill>
              </a:rPr>
              <a:t>Eindhoven, </a:t>
            </a:r>
            <a:r>
              <a:rPr lang="de-DE" dirty="0" err="1">
                <a:solidFill>
                  <a:schemeClr val="tx1"/>
                </a:solidFill>
              </a:rPr>
              <a:t>the</a:t>
            </a:r>
            <a:r>
              <a:rPr lang="de-DE" dirty="0">
                <a:solidFill>
                  <a:schemeClr val="tx1"/>
                </a:solidFill>
              </a:rPr>
              <a:t> </a:t>
            </a:r>
            <a:r>
              <a:rPr lang="de-DE" dirty="0" err="1">
                <a:solidFill>
                  <a:schemeClr val="tx1"/>
                </a:solidFill>
              </a:rPr>
              <a:t>Netherlands</a:t>
            </a:r>
            <a:endParaRPr lang="de-DE" dirty="0">
              <a:solidFill>
                <a:schemeClr val="tx1"/>
              </a:solidFill>
            </a:endParaRPr>
          </a:p>
        </p:txBody>
      </p:sp>
      <p:sp>
        <p:nvSpPr>
          <p:cNvPr id="4" name="Fußzeilenplatzhalter 3"/>
          <p:cNvSpPr>
            <a:spLocks noGrp="1"/>
          </p:cNvSpPr>
          <p:nvPr>
            <p:ph type="ftr" sz="quarter" idx="10"/>
          </p:nvPr>
        </p:nvSpPr>
        <p:spPr/>
        <p:txBody>
          <a:bodyPr/>
          <a:lstStyle/>
          <a:p>
            <a:r>
              <a:rPr lang="de-DE" dirty="0"/>
              <a:t>| </a:t>
            </a:r>
            <a:r>
              <a:rPr lang="de-DE" dirty="0" err="1"/>
              <a:t>Fontys</a:t>
            </a:r>
            <a:r>
              <a:rPr lang="de-DE" dirty="0"/>
              <a:t> University</a:t>
            </a:r>
          </a:p>
        </p:txBody>
      </p:sp>
      <p:sp>
        <p:nvSpPr>
          <p:cNvPr id="5" name="Textplatzhalter 4"/>
          <p:cNvSpPr>
            <a:spLocks noGrp="1"/>
          </p:cNvSpPr>
          <p:nvPr>
            <p:ph type="body" sz="quarter" idx="13"/>
          </p:nvPr>
        </p:nvSpPr>
        <p:spPr/>
        <p:txBody>
          <a:bodyPr/>
          <a:lstStyle/>
          <a:p>
            <a:r>
              <a:rPr lang="de-DE" dirty="0"/>
              <a:t>Fontys University </a:t>
            </a:r>
          </a:p>
          <a:p>
            <a:r>
              <a:rPr lang="de-DE" dirty="0" err="1"/>
              <a:t>of</a:t>
            </a:r>
            <a:r>
              <a:rPr lang="de-DE" dirty="0"/>
              <a:t> Applied </a:t>
            </a:r>
            <a:r>
              <a:rPr lang="de-DE" dirty="0" err="1"/>
              <a:t>Sciences</a:t>
            </a:r>
            <a:endParaRPr lang="de-DE" dirty="0"/>
          </a:p>
        </p:txBody>
      </p:sp>
      <p:sp>
        <p:nvSpPr>
          <p:cNvPr id="6" name="Foliennummernplatzhalter 5"/>
          <p:cNvSpPr>
            <a:spLocks noGrp="1"/>
          </p:cNvSpPr>
          <p:nvPr>
            <p:ph type="sldNum" sz="quarter" idx="4"/>
          </p:nvPr>
        </p:nvSpPr>
        <p:spPr/>
        <p:txBody>
          <a:bodyPr/>
          <a:lstStyle/>
          <a:p>
            <a:pPr algn="r"/>
            <a:r>
              <a:rPr lang="de-DE"/>
              <a:t>Page </a:t>
            </a:r>
            <a:fld id="{1B72D4EC-CA93-48D4-AB46-3D5446D4DA8D}" type="slidenum">
              <a:rPr lang="de-DE" smtClean="0"/>
              <a:pPr algn="r"/>
              <a:t>6</a:t>
            </a:fld>
            <a:r>
              <a:rPr lang="de-DE"/>
              <a:t> |</a:t>
            </a:r>
            <a:endParaRPr lang="de-DE" dirty="0"/>
          </a:p>
        </p:txBody>
      </p:sp>
      <p:sp>
        <p:nvSpPr>
          <p:cNvPr id="8" name="Textplatzhalter 7"/>
          <p:cNvSpPr>
            <a:spLocks noGrp="1"/>
          </p:cNvSpPr>
          <p:nvPr>
            <p:ph type="body" sz="quarter" idx="14"/>
          </p:nvPr>
        </p:nvSpPr>
        <p:spPr/>
        <p:txBody>
          <a:bodyPr/>
          <a:lstStyle/>
          <a:p>
            <a:endParaRPr lang="de-DE"/>
          </a:p>
        </p:txBody>
      </p:sp>
      <p:sp>
        <p:nvSpPr>
          <p:cNvPr id="9" name="Textplatzhalter 8"/>
          <p:cNvSpPr>
            <a:spLocks noGrp="1"/>
          </p:cNvSpPr>
          <p:nvPr>
            <p:ph type="body" sz="quarter" idx="15"/>
          </p:nvPr>
        </p:nvSpPr>
        <p:spPr>
          <a:xfrm>
            <a:off x="6084000" y="2960064"/>
            <a:ext cx="5880988" cy="3452400"/>
          </a:xfrm>
        </p:spPr>
        <p:txBody>
          <a:bodyPr/>
          <a:lstStyle/>
          <a:p>
            <a:r>
              <a:rPr lang="de-DE" dirty="0"/>
              <a:t>The Fontys University </a:t>
            </a:r>
            <a:r>
              <a:rPr lang="de-DE" dirty="0" err="1"/>
              <a:t>is</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largest</a:t>
            </a:r>
            <a:r>
              <a:rPr lang="de-DE" dirty="0"/>
              <a:t> </a:t>
            </a:r>
            <a:r>
              <a:rPr lang="de-DE" dirty="0" err="1"/>
              <a:t>universities</a:t>
            </a:r>
            <a:r>
              <a:rPr lang="de-DE" dirty="0"/>
              <a:t> </a:t>
            </a:r>
            <a:r>
              <a:rPr lang="de-DE" dirty="0" err="1"/>
              <a:t>of</a:t>
            </a:r>
            <a:r>
              <a:rPr lang="de-DE" dirty="0"/>
              <a:t> </a:t>
            </a:r>
            <a:r>
              <a:rPr lang="de-DE" dirty="0" err="1"/>
              <a:t>applied</a:t>
            </a:r>
            <a:r>
              <a:rPr lang="de-DE" dirty="0"/>
              <a:t> </a:t>
            </a:r>
            <a:r>
              <a:rPr lang="de-DE" dirty="0" err="1"/>
              <a:t>science</a:t>
            </a:r>
            <a:r>
              <a:rPr lang="de-DE" dirty="0"/>
              <a:t> in </a:t>
            </a:r>
            <a:r>
              <a:rPr lang="de-DE" dirty="0" err="1"/>
              <a:t>the</a:t>
            </a:r>
            <a:r>
              <a:rPr lang="de-DE" dirty="0"/>
              <a:t> </a:t>
            </a:r>
            <a:r>
              <a:rPr lang="de-DE" dirty="0" err="1"/>
              <a:t>Netherlands</a:t>
            </a:r>
            <a:r>
              <a:rPr lang="de-DE" dirty="0"/>
              <a:t> </a:t>
            </a:r>
            <a:r>
              <a:rPr lang="de-DE" dirty="0" err="1"/>
              <a:t>with</a:t>
            </a:r>
            <a:r>
              <a:rPr lang="de-DE" dirty="0"/>
              <a:t> </a:t>
            </a:r>
            <a:r>
              <a:rPr lang="de-DE" dirty="0" err="1"/>
              <a:t>about</a:t>
            </a:r>
            <a:r>
              <a:rPr lang="de-DE" dirty="0"/>
              <a:t> 45,000 </a:t>
            </a:r>
            <a:r>
              <a:rPr lang="de-DE" dirty="0" err="1"/>
              <a:t>students</a:t>
            </a:r>
            <a:r>
              <a:rPr lang="de-DE" dirty="0"/>
              <a:t>. 100 </a:t>
            </a:r>
            <a:r>
              <a:rPr lang="de-DE" dirty="0" err="1"/>
              <a:t>bachelor</a:t>
            </a:r>
            <a:r>
              <a:rPr lang="de-DE" dirty="0"/>
              <a:t> </a:t>
            </a:r>
            <a:r>
              <a:rPr lang="de-DE" dirty="0" err="1"/>
              <a:t>courses</a:t>
            </a:r>
            <a:r>
              <a:rPr lang="de-DE" dirty="0"/>
              <a:t> </a:t>
            </a:r>
            <a:r>
              <a:rPr lang="de-DE" dirty="0" err="1"/>
              <a:t>and</a:t>
            </a:r>
            <a:r>
              <a:rPr lang="de-DE" dirty="0"/>
              <a:t> 34 </a:t>
            </a:r>
            <a:r>
              <a:rPr lang="de-DE" dirty="0" err="1"/>
              <a:t>master</a:t>
            </a:r>
            <a:r>
              <a:rPr lang="de-DE" dirty="0"/>
              <a:t> </a:t>
            </a:r>
            <a:r>
              <a:rPr lang="de-DE" dirty="0" err="1"/>
              <a:t>courses</a:t>
            </a:r>
            <a:r>
              <a:rPr lang="de-DE" dirty="0"/>
              <a:t> </a:t>
            </a:r>
            <a:r>
              <a:rPr lang="de-DE" dirty="0" err="1"/>
              <a:t>are</a:t>
            </a:r>
            <a:r>
              <a:rPr lang="de-DE" dirty="0"/>
              <a:t> </a:t>
            </a:r>
            <a:r>
              <a:rPr lang="de-DE" dirty="0" err="1"/>
              <a:t>provided</a:t>
            </a:r>
            <a:r>
              <a:rPr lang="de-DE" dirty="0"/>
              <a:t>.</a:t>
            </a:r>
            <a:r>
              <a:rPr lang="en-US" dirty="0"/>
              <a:t> In the technical area courses are provided on: ICT, Electrical and Mechanical Engineering, Automotive, Mechatronics, Business Management, Applied Physics, Chemical Technology, Chemistry and Life Sciences.</a:t>
            </a: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13" name="Afbeelding 12"/>
          <p:cNvPicPr>
            <a:picLocks noChangeAspect="1"/>
          </p:cNvPicPr>
          <p:nvPr/>
        </p:nvPicPr>
        <p:blipFill>
          <a:blip r:embed="rId3"/>
          <a:stretch>
            <a:fillRect/>
          </a:stretch>
        </p:blipFill>
        <p:spPr>
          <a:xfrm>
            <a:off x="6083301" y="348602"/>
            <a:ext cx="2228186" cy="1348449"/>
          </a:xfrm>
          <a:prstGeom prst="rect">
            <a:avLst/>
          </a:prstGeom>
        </p:spPr>
      </p:pic>
      <p:sp>
        <p:nvSpPr>
          <p:cNvPr id="2" name="Datumsplatzhalter 1"/>
          <p:cNvSpPr>
            <a:spLocks noGrp="1"/>
          </p:cNvSpPr>
          <p:nvPr>
            <p:ph type="dt" sz="half" idx="2"/>
          </p:nvPr>
        </p:nvSpPr>
        <p:spPr/>
        <p:txBody>
          <a:bodyPr/>
          <a:lstStyle/>
          <a:p>
            <a:r>
              <a:rPr lang="en-US"/>
              <a:t>2016</a:t>
            </a:r>
            <a:endParaRPr lang="de-DE" dirty="0"/>
          </a:p>
        </p:txBody>
      </p:sp>
      <p:sp>
        <p:nvSpPr>
          <p:cNvPr id="7" name="Textfeld 6">
            <a:extLst>
              <a:ext uri="{FF2B5EF4-FFF2-40B4-BE49-F238E27FC236}">
                <a16:creationId xmlns:a16="http://schemas.microsoft.com/office/drawing/2014/main" id="{348FBFFF-69C4-962F-1591-8DD4CA1BBBD0}"/>
              </a:ext>
            </a:extLst>
          </p:cNvPr>
          <p:cNvSpPr txBox="1"/>
          <p:nvPr/>
        </p:nvSpPr>
        <p:spPr>
          <a:xfrm rot="20646986">
            <a:off x="2848069" y="2551315"/>
            <a:ext cx="7520760" cy="1569660"/>
          </a:xfrm>
          <a:prstGeom prst="rect">
            <a:avLst/>
          </a:prstGeom>
          <a:noFill/>
        </p:spPr>
        <p:txBody>
          <a:bodyPr wrap="square" rtlCol="0">
            <a:spAutoFit/>
          </a:bodyPr>
          <a:lstStyle/>
          <a:p>
            <a:r>
              <a:rPr lang="de-DE" sz="9600" dirty="0" err="1"/>
              <a:t>Example</a:t>
            </a:r>
            <a:endParaRPr lang="de-DE" sz="9600" dirty="0"/>
          </a:p>
        </p:txBody>
      </p:sp>
    </p:spTree>
    <p:extLst>
      <p:ext uri="{BB962C8B-B14F-4D97-AF65-F5344CB8AC3E}">
        <p14:creationId xmlns:p14="http://schemas.microsoft.com/office/powerpoint/2010/main" val="116253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l="13730" r="13730"/>
          <a:stretch>
            <a:fillRect/>
          </a:stretch>
        </p:blipFill>
        <p:spPr/>
      </p:pic>
      <p:sp>
        <p:nvSpPr>
          <p:cNvPr id="3" name="Fußzeilenplatzhalter 2"/>
          <p:cNvSpPr>
            <a:spLocks noGrp="1"/>
          </p:cNvSpPr>
          <p:nvPr>
            <p:ph type="ftr" sz="quarter" idx="10"/>
          </p:nvPr>
        </p:nvSpPr>
        <p:spPr/>
        <p:txBody>
          <a:bodyPr/>
          <a:lstStyle/>
          <a:p>
            <a:r>
              <a:rPr lang="de-DE" dirty="0"/>
              <a:t>| </a:t>
            </a:r>
            <a:r>
              <a:rPr lang="de-DE" dirty="0" err="1"/>
              <a:t>Fontys</a:t>
            </a:r>
            <a:r>
              <a:rPr lang="de-DE" dirty="0"/>
              <a:t> University</a:t>
            </a:r>
          </a:p>
        </p:txBody>
      </p:sp>
      <p:sp>
        <p:nvSpPr>
          <p:cNvPr id="4" name="Textplatzhalter 3"/>
          <p:cNvSpPr>
            <a:spLocks noGrp="1"/>
          </p:cNvSpPr>
          <p:nvPr>
            <p:ph type="body" sz="quarter" idx="13"/>
          </p:nvPr>
        </p:nvSpPr>
        <p:spPr>
          <a:xfrm>
            <a:off x="228600" y="2918476"/>
            <a:ext cx="4809600" cy="784800"/>
          </a:xfrm>
        </p:spPr>
        <p:txBody>
          <a:bodyPr lIns="180000"/>
          <a:lstStyle/>
          <a:p>
            <a:r>
              <a:rPr lang="de-DE" dirty="0" err="1"/>
              <a:t>Centre</a:t>
            </a:r>
            <a:r>
              <a:rPr lang="de-DE" dirty="0"/>
              <a:t> </a:t>
            </a:r>
            <a:r>
              <a:rPr lang="de-DE" dirty="0" err="1"/>
              <a:t>of</a:t>
            </a:r>
            <a:r>
              <a:rPr lang="de-DE" dirty="0"/>
              <a:t> Expertise</a:t>
            </a:r>
          </a:p>
          <a:p>
            <a:r>
              <a:rPr lang="de-DE" dirty="0" err="1"/>
              <a:t>Thin</a:t>
            </a:r>
            <a:r>
              <a:rPr lang="de-DE" dirty="0"/>
              <a:t> Films &amp; </a:t>
            </a:r>
            <a:r>
              <a:rPr lang="de-DE" dirty="0" err="1"/>
              <a:t>Functional</a:t>
            </a:r>
            <a:r>
              <a:rPr lang="de-DE" dirty="0"/>
              <a:t> Materials</a:t>
            </a:r>
          </a:p>
        </p:txBody>
      </p:sp>
      <p:sp>
        <p:nvSpPr>
          <p:cNvPr id="5" name="Foliennummernplatzhalter 4"/>
          <p:cNvSpPr>
            <a:spLocks noGrp="1"/>
          </p:cNvSpPr>
          <p:nvPr>
            <p:ph type="sldNum" sz="quarter" idx="4"/>
          </p:nvPr>
        </p:nvSpPr>
        <p:spPr/>
        <p:txBody>
          <a:bodyPr/>
          <a:lstStyle/>
          <a:p>
            <a:pPr algn="r"/>
            <a:r>
              <a:rPr lang="de-DE"/>
              <a:t>Page </a:t>
            </a:r>
            <a:fld id="{1B72D4EC-CA93-48D4-AB46-3D5446D4DA8D}" type="slidenum">
              <a:rPr lang="de-DE" smtClean="0"/>
              <a:pPr algn="r"/>
              <a:t>7</a:t>
            </a:fld>
            <a:r>
              <a:rPr lang="de-DE"/>
              <a:t> |</a:t>
            </a:r>
            <a:endParaRPr lang="de-DE" dirty="0"/>
          </a:p>
        </p:txBody>
      </p:sp>
      <p:sp>
        <p:nvSpPr>
          <p:cNvPr id="7" name="Textplatzhalter 6"/>
          <p:cNvSpPr>
            <a:spLocks noGrp="1"/>
          </p:cNvSpPr>
          <p:nvPr>
            <p:ph type="body" sz="quarter" idx="14"/>
          </p:nvPr>
        </p:nvSpPr>
        <p:spPr/>
        <p:txBody>
          <a:bodyPr/>
          <a:lstStyle/>
          <a:p>
            <a:endParaRPr lang="de-DE"/>
          </a:p>
        </p:txBody>
      </p:sp>
      <p:sp>
        <p:nvSpPr>
          <p:cNvPr id="8" name="Textplatzhalter 7"/>
          <p:cNvSpPr>
            <a:spLocks noGrp="1"/>
          </p:cNvSpPr>
          <p:nvPr>
            <p:ph type="body" sz="quarter" idx="15"/>
          </p:nvPr>
        </p:nvSpPr>
        <p:spPr>
          <a:xfrm>
            <a:off x="6084000" y="1933200"/>
            <a:ext cx="4949125" cy="4233600"/>
          </a:xfrm>
        </p:spPr>
        <p:txBody>
          <a:bodyPr/>
          <a:lstStyle/>
          <a:p>
            <a:r>
              <a:rPr lang="en-US" dirty="0"/>
              <a:t>The research group Thin Films and Functional Materials cooperates with companies and research institutes  to gain knowledge on application of functional materials with thin film deposition techniques. Examples of projects are inkjet printing of polymers and nanoparticles, pre-treatment of substrates with micro-plasma printing, nanostructured surfaces with anti-reflective properties, transparent conductive coatings and easy-to-clean surfaces. </a:t>
            </a:r>
            <a:endParaRPr lang="de-DE" dirty="0"/>
          </a:p>
        </p:txBody>
      </p:sp>
      <p:sp>
        <p:nvSpPr>
          <p:cNvPr id="2" name="Datumsplatzhalter 1"/>
          <p:cNvSpPr>
            <a:spLocks noGrp="1"/>
          </p:cNvSpPr>
          <p:nvPr>
            <p:ph type="dt" sz="half" idx="2"/>
          </p:nvPr>
        </p:nvSpPr>
        <p:spPr/>
        <p:txBody>
          <a:bodyPr/>
          <a:lstStyle/>
          <a:p>
            <a:r>
              <a:rPr lang="en-US"/>
              <a:t>2016</a:t>
            </a:r>
            <a:endParaRPr lang="de-DE" dirty="0"/>
          </a:p>
        </p:txBody>
      </p:sp>
      <p:sp>
        <p:nvSpPr>
          <p:cNvPr id="6" name="Textfeld 5">
            <a:extLst>
              <a:ext uri="{FF2B5EF4-FFF2-40B4-BE49-F238E27FC236}">
                <a16:creationId xmlns:a16="http://schemas.microsoft.com/office/drawing/2014/main" id="{16259ABF-756B-2088-B188-6273E55B6FF8}"/>
              </a:ext>
            </a:extLst>
          </p:cNvPr>
          <p:cNvSpPr txBox="1"/>
          <p:nvPr/>
        </p:nvSpPr>
        <p:spPr>
          <a:xfrm rot="20646986">
            <a:off x="2884645" y="1842949"/>
            <a:ext cx="7520760" cy="1569660"/>
          </a:xfrm>
          <a:prstGeom prst="rect">
            <a:avLst/>
          </a:prstGeom>
          <a:noFill/>
        </p:spPr>
        <p:txBody>
          <a:bodyPr wrap="square" rtlCol="0">
            <a:spAutoFit/>
          </a:bodyPr>
          <a:lstStyle/>
          <a:p>
            <a:r>
              <a:rPr lang="de-DE" sz="9600" dirty="0" err="1"/>
              <a:t>Example</a:t>
            </a:r>
            <a:endParaRPr lang="de-DE" sz="9600" dirty="0"/>
          </a:p>
        </p:txBody>
      </p:sp>
    </p:spTree>
    <p:extLst>
      <p:ext uri="{BB962C8B-B14F-4D97-AF65-F5344CB8AC3E}">
        <p14:creationId xmlns:p14="http://schemas.microsoft.com/office/powerpoint/2010/main" val="3812512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We</a:t>
            </a:r>
            <a:r>
              <a:rPr lang="de-DE" dirty="0"/>
              <a:t> </a:t>
            </a:r>
            <a:r>
              <a:rPr lang="de-DE" dirty="0" err="1"/>
              <a:t>are</a:t>
            </a:r>
            <a:r>
              <a:rPr lang="de-DE" dirty="0"/>
              <a:t> </a:t>
            </a:r>
            <a:r>
              <a:rPr lang="de-DE" dirty="0" err="1"/>
              <a:t>active</a:t>
            </a:r>
            <a:r>
              <a:rPr lang="de-DE" dirty="0"/>
              <a:t> in </a:t>
            </a:r>
            <a:r>
              <a:rPr lang="de-DE" dirty="0" err="1"/>
              <a:t>the</a:t>
            </a:r>
            <a:r>
              <a:rPr lang="de-DE" dirty="0"/>
              <a:t> </a:t>
            </a:r>
            <a:r>
              <a:rPr lang="de-DE" dirty="0" err="1"/>
              <a:t>field</a:t>
            </a:r>
            <a:r>
              <a:rPr lang="de-DE" dirty="0"/>
              <a:t> </a:t>
            </a:r>
            <a:r>
              <a:rPr lang="de-DE" dirty="0" err="1"/>
              <a:t>of</a:t>
            </a:r>
            <a:endParaRPr lang="de-DE" dirty="0"/>
          </a:p>
        </p:txBody>
      </p:sp>
      <p:sp>
        <p:nvSpPr>
          <p:cNvPr id="3" name="Textplatzhalter 2"/>
          <p:cNvSpPr>
            <a:spLocks noGrp="1"/>
          </p:cNvSpPr>
          <p:nvPr>
            <p:ph type="body" sz="quarter" idx="12"/>
          </p:nvPr>
        </p:nvSpPr>
        <p:spPr>
          <a:xfrm>
            <a:off x="825500" y="1916113"/>
            <a:ext cx="6121400" cy="3690179"/>
          </a:xfrm>
        </p:spPr>
        <p:txBody>
          <a:bodyPr vert="horz" wrap="square" lIns="0" tIns="0" rIns="0" bIns="0" rtlCol="0">
            <a:noAutofit/>
          </a:bodyPr>
          <a:lstStyle/>
          <a:p>
            <a:pPr lvl="1"/>
            <a:r>
              <a:rPr lang="de-DE" dirty="0"/>
              <a:t>Material </a:t>
            </a:r>
            <a:r>
              <a:rPr lang="de-DE" dirty="0" err="1"/>
              <a:t>development</a:t>
            </a:r>
            <a:endParaRPr lang="de-DE" dirty="0"/>
          </a:p>
          <a:p>
            <a:pPr lvl="1"/>
            <a:r>
              <a:rPr lang="de-DE" dirty="0"/>
              <a:t>Deposition </a:t>
            </a:r>
            <a:r>
              <a:rPr lang="de-DE" dirty="0" err="1"/>
              <a:t>and</a:t>
            </a:r>
            <a:r>
              <a:rPr lang="de-DE" dirty="0"/>
              <a:t> </a:t>
            </a:r>
            <a:r>
              <a:rPr lang="de-DE" dirty="0" err="1"/>
              <a:t>processing</a:t>
            </a:r>
            <a:r>
              <a:rPr lang="de-DE" dirty="0"/>
              <a:t> </a:t>
            </a:r>
            <a:r>
              <a:rPr lang="de-DE" dirty="0" err="1"/>
              <a:t>techniques</a:t>
            </a:r>
            <a:endParaRPr lang="de-DE" dirty="0"/>
          </a:p>
          <a:p>
            <a:pPr lvl="1"/>
            <a:r>
              <a:rPr lang="de-DE" dirty="0"/>
              <a:t>Measurement </a:t>
            </a:r>
            <a:r>
              <a:rPr lang="de-DE" dirty="0" err="1"/>
              <a:t>techniques</a:t>
            </a:r>
            <a:endParaRPr lang="de-DE" dirty="0"/>
          </a:p>
          <a:p>
            <a:pPr lvl="1"/>
            <a:r>
              <a:rPr lang="de-DE" dirty="0" err="1"/>
              <a:t>Vacuum</a:t>
            </a:r>
            <a:r>
              <a:rPr lang="de-DE" dirty="0"/>
              <a:t> </a:t>
            </a:r>
            <a:r>
              <a:rPr lang="de-DE" dirty="0" err="1"/>
              <a:t>techniques</a:t>
            </a:r>
            <a:endParaRPr lang="de-DE" dirty="0"/>
          </a:p>
          <a:p>
            <a:pPr lvl="1"/>
            <a:r>
              <a:rPr lang="de-DE" dirty="0"/>
              <a:t>Print </a:t>
            </a:r>
            <a:r>
              <a:rPr lang="de-DE" dirty="0" err="1"/>
              <a:t>production</a:t>
            </a:r>
            <a:endParaRPr lang="de-DE" dirty="0"/>
          </a:p>
          <a:p>
            <a:pPr lvl="1"/>
            <a:r>
              <a:rPr lang="de-DE" dirty="0"/>
              <a:t>3D-Printing</a:t>
            </a:r>
          </a:p>
          <a:p>
            <a:endParaRPr lang="de-DE" dirty="0"/>
          </a:p>
          <a:p>
            <a:endParaRPr lang="de-DE" dirty="0"/>
          </a:p>
          <a:p>
            <a:endParaRPr lang="de-DE" dirty="0"/>
          </a:p>
        </p:txBody>
      </p:sp>
      <p:pic>
        <p:nvPicPr>
          <p:cNvPr id="11" name="Tijdelijke aanduiding voor afbeelding 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23" r="3223"/>
          <a:stretch>
            <a:fillRect/>
          </a:stretch>
        </p:blipFill>
        <p:spPr/>
      </p:pic>
      <p:pic>
        <p:nvPicPr>
          <p:cNvPr id="16" name="Tijdelijke aanduiding voor afbeelding 15"/>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19341" b="19341"/>
          <a:stretch>
            <a:fillRect/>
          </a:stretch>
        </p:blipFill>
        <p:spPr/>
      </p:pic>
      <p:pic>
        <p:nvPicPr>
          <p:cNvPr id="17" name="Tijdelijke aanduiding voor afbeelding 16"/>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t="19363" b="19363"/>
          <a:stretch>
            <a:fillRect/>
          </a:stretch>
        </p:blipFill>
        <p:spPr/>
      </p:pic>
      <p:sp>
        <p:nvSpPr>
          <p:cNvPr id="7" name="Foliennummernplatzhalter 6"/>
          <p:cNvSpPr>
            <a:spLocks noGrp="1"/>
          </p:cNvSpPr>
          <p:nvPr>
            <p:ph type="sldNum" sz="quarter" idx="4"/>
          </p:nvPr>
        </p:nvSpPr>
        <p:spPr/>
        <p:txBody>
          <a:bodyPr/>
          <a:lstStyle/>
          <a:p>
            <a:pPr algn="r"/>
            <a:r>
              <a:rPr lang="de-DE"/>
              <a:t>Page </a:t>
            </a:r>
            <a:fld id="{1B72D4EC-CA93-48D4-AB46-3D5446D4DA8D}" type="slidenum">
              <a:rPr lang="de-DE" smtClean="0"/>
              <a:pPr algn="r"/>
              <a:t>8</a:t>
            </a:fld>
            <a:r>
              <a:rPr lang="de-DE"/>
              <a:t> |</a:t>
            </a:r>
            <a:endParaRPr lang="de-DE" dirty="0"/>
          </a:p>
        </p:txBody>
      </p:sp>
      <p:sp>
        <p:nvSpPr>
          <p:cNvPr id="9" name="Textplatzhalter 8"/>
          <p:cNvSpPr>
            <a:spLocks noGrp="1"/>
          </p:cNvSpPr>
          <p:nvPr>
            <p:ph type="body" sz="quarter" idx="16"/>
          </p:nvPr>
        </p:nvSpPr>
        <p:spPr/>
        <p:txBody>
          <a:bodyPr/>
          <a:lstStyle/>
          <a:p>
            <a:endParaRPr lang="de-DE"/>
          </a:p>
        </p:txBody>
      </p:sp>
      <p:sp>
        <p:nvSpPr>
          <p:cNvPr id="10" name="Fußzeilenplatzhalter 9"/>
          <p:cNvSpPr>
            <a:spLocks noGrp="1"/>
          </p:cNvSpPr>
          <p:nvPr>
            <p:ph type="ftr" sz="quarter" idx="3"/>
          </p:nvPr>
        </p:nvSpPr>
        <p:spPr/>
        <p:txBody>
          <a:bodyPr/>
          <a:lstStyle/>
          <a:p>
            <a:r>
              <a:rPr lang="de-DE" dirty="0"/>
              <a:t>| </a:t>
            </a:r>
            <a:r>
              <a:rPr lang="de-DE" dirty="0" err="1"/>
              <a:t>Fontys</a:t>
            </a:r>
            <a:r>
              <a:rPr lang="de-DE" dirty="0"/>
              <a:t> University</a:t>
            </a:r>
            <a:endParaRPr lang="en-GB" dirty="0"/>
          </a:p>
        </p:txBody>
      </p:sp>
      <p:sp>
        <p:nvSpPr>
          <p:cNvPr id="4" name="Datumsplatzhalter 3"/>
          <p:cNvSpPr>
            <a:spLocks noGrp="1"/>
          </p:cNvSpPr>
          <p:nvPr>
            <p:ph type="dt" sz="half" idx="2"/>
          </p:nvPr>
        </p:nvSpPr>
        <p:spPr/>
        <p:txBody>
          <a:bodyPr/>
          <a:lstStyle/>
          <a:p>
            <a:r>
              <a:rPr lang="en-US"/>
              <a:t>2016</a:t>
            </a:r>
            <a:endParaRPr lang="de-DE" dirty="0"/>
          </a:p>
        </p:txBody>
      </p:sp>
      <p:sp>
        <p:nvSpPr>
          <p:cNvPr id="5" name="Textfeld 4">
            <a:extLst>
              <a:ext uri="{FF2B5EF4-FFF2-40B4-BE49-F238E27FC236}">
                <a16:creationId xmlns:a16="http://schemas.microsoft.com/office/drawing/2014/main" id="{BB0A7917-C752-EF4D-9A9A-50C44F3BD7B4}"/>
              </a:ext>
            </a:extLst>
          </p:cNvPr>
          <p:cNvSpPr txBox="1"/>
          <p:nvPr/>
        </p:nvSpPr>
        <p:spPr>
          <a:xfrm rot="20646986">
            <a:off x="2921222" y="1951070"/>
            <a:ext cx="7520760" cy="1569660"/>
          </a:xfrm>
          <a:prstGeom prst="rect">
            <a:avLst/>
          </a:prstGeom>
          <a:noFill/>
        </p:spPr>
        <p:txBody>
          <a:bodyPr wrap="square" rtlCol="0">
            <a:spAutoFit/>
          </a:bodyPr>
          <a:lstStyle/>
          <a:p>
            <a:r>
              <a:rPr lang="de-DE" sz="9600" dirty="0" err="1"/>
              <a:t>Example</a:t>
            </a:r>
            <a:endParaRPr lang="de-DE" sz="9600" dirty="0"/>
          </a:p>
        </p:txBody>
      </p:sp>
    </p:spTree>
    <p:extLst>
      <p:ext uri="{BB962C8B-B14F-4D97-AF65-F5344CB8AC3E}">
        <p14:creationId xmlns:p14="http://schemas.microsoft.com/office/powerpoint/2010/main" val="399841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We</a:t>
            </a:r>
            <a:r>
              <a:rPr lang="de-DE" dirty="0"/>
              <a:t> </a:t>
            </a:r>
            <a:r>
              <a:rPr lang="de-DE" dirty="0" err="1"/>
              <a:t>offer</a:t>
            </a:r>
            <a:endParaRPr lang="de-DE" dirty="0"/>
          </a:p>
        </p:txBody>
      </p:sp>
      <p:sp>
        <p:nvSpPr>
          <p:cNvPr id="3" name="Fußzeilenplatzhalter 2"/>
          <p:cNvSpPr>
            <a:spLocks noGrp="1"/>
          </p:cNvSpPr>
          <p:nvPr>
            <p:ph type="ftr" sz="quarter" idx="10"/>
          </p:nvPr>
        </p:nvSpPr>
        <p:spPr/>
        <p:txBody>
          <a:bodyPr/>
          <a:lstStyle/>
          <a:p>
            <a:r>
              <a:rPr lang="de-DE" dirty="0"/>
              <a:t>| </a:t>
            </a:r>
            <a:r>
              <a:rPr lang="de-DE" dirty="0" err="1"/>
              <a:t>Fontys</a:t>
            </a:r>
            <a:r>
              <a:rPr lang="de-DE"/>
              <a:t> University</a:t>
            </a:r>
            <a:endParaRPr lang="en-GB" dirty="0"/>
          </a:p>
        </p:txBody>
      </p:sp>
      <p:sp>
        <p:nvSpPr>
          <p:cNvPr id="4" name="Textplatzhalter 3"/>
          <p:cNvSpPr>
            <a:spLocks noGrp="1"/>
          </p:cNvSpPr>
          <p:nvPr>
            <p:ph type="body" sz="quarter" idx="12"/>
          </p:nvPr>
        </p:nvSpPr>
        <p:spPr>
          <a:xfrm>
            <a:off x="1440000" y="1933574"/>
            <a:ext cx="9463058" cy="4232275"/>
          </a:xfrm>
        </p:spPr>
        <p:txBody>
          <a:bodyPr/>
          <a:lstStyle/>
          <a:p>
            <a:r>
              <a:rPr lang="de-DE" dirty="0"/>
              <a:t>A </a:t>
            </a:r>
            <a:r>
              <a:rPr lang="de-DE" dirty="0" err="1"/>
              <a:t>subsidized</a:t>
            </a:r>
            <a:r>
              <a:rPr lang="de-DE" dirty="0"/>
              <a:t> </a:t>
            </a:r>
            <a:r>
              <a:rPr lang="de-DE" dirty="0" err="1"/>
              <a:t>project</a:t>
            </a:r>
            <a:r>
              <a:rPr lang="de-DE" dirty="0"/>
              <a:t> on </a:t>
            </a:r>
            <a:r>
              <a:rPr lang="de-DE" dirty="0" err="1"/>
              <a:t>Printed</a:t>
            </a:r>
            <a:r>
              <a:rPr lang="de-DE" dirty="0"/>
              <a:t> Electronics in </a:t>
            </a:r>
            <a:r>
              <a:rPr lang="de-DE" dirty="0" err="1"/>
              <a:t>cooperation</a:t>
            </a:r>
            <a:r>
              <a:rPr lang="de-DE" dirty="0"/>
              <a:t> </a:t>
            </a:r>
            <a:r>
              <a:rPr lang="de-DE" dirty="0" err="1"/>
              <a:t>with</a:t>
            </a:r>
            <a:r>
              <a:rPr lang="de-DE" dirty="0"/>
              <a:t> </a:t>
            </a:r>
            <a:r>
              <a:rPr lang="de-DE" dirty="0" err="1"/>
              <a:t>the</a:t>
            </a:r>
            <a:r>
              <a:rPr lang="de-DE" dirty="0"/>
              <a:t> Holst </a:t>
            </a:r>
            <a:r>
              <a:rPr lang="de-DE" dirty="0" err="1"/>
              <a:t>Centre</a:t>
            </a:r>
            <a:r>
              <a:rPr lang="de-DE" dirty="0"/>
              <a:t> </a:t>
            </a:r>
            <a:r>
              <a:rPr lang="de-DE" dirty="0" err="1"/>
              <a:t>and</a:t>
            </a:r>
            <a:r>
              <a:rPr lang="de-DE" dirty="0"/>
              <a:t> </a:t>
            </a:r>
            <a:r>
              <a:rPr lang="de-DE" dirty="0" err="1"/>
              <a:t>several</a:t>
            </a:r>
            <a:r>
              <a:rPr lang="de-DE" dirty="0"/>
              <a:t> </a:t>
            </a:r>
            <a:r>
              <a:rPr lang="de-DE" dirty="0" err="1"/>
              <a:t>companies</a:t>
            </a:r>
            <a:r>
              <a:rPr lang="de-DE" dirty="0"/>
              <a:t> </a:t>
            </a:r>
            <a:r>
              <a:rPr lang="de-DE" dirty="0" err="1"/>
              <a:t>is</a:t>
            </a:r>
            <a:r>
              <a:rPr lang="de-DE" dirty="0"/>
              <a:t> </a:t>
            </a:r>
            <a:r>
              <a:rPr lang="de-DE" dirty="0" err="1"/>
              <a:t>running</a:t>
            </a:r>
            <a:r>
              <a:rPr lang="de-DE" dirty="0"/>
              <a:t>. In </a:t>
            </a:r>
            <a:r>
              <a:rPr lang="de-DE" dirty="0" err="1"/>
              <a:t>this</a:t>
            </a:r>
            <a:r>
              <a:rPr lang="de-DE" dirty="0"/>
              <a:t> </a:t>
            </a:r>
            <a:r>
              <a:rPr lang="de-DE" dirty="0" err="1"/>
              <a:t>program</a:t>
            </a:r>
            <a:r>
              <a:rPr lang="de-DE" dirty="0"/>
              <a:t> </a:t>
            </a:r>
            <a:r>
              <a:rPr lang="de-DE" dirty="0" err="1"/>
              <a:t>several</a:t>
            </a:r>
            <a:r>
              <a:rPr lang="de-DE" dirty="0"/>
              <a:t> </a:t>
            </a:r>
            <a:r>
              <a:rPr lang="de-DE" dirty="0" err="1"/>
              <a:t>demonstrators</a:t>
            </a:r>
            <a:r>
              <a:rPr lang="de-DE" dirty="0"/>
              <a:t> will </a:t>
            </a:r>
            <a:r>
              <a:rPr lang="de-DE" dirty="0" err="1"/>
              <a:t>be</a:t>
            </a:r>
            <a:r>
              <a:rPr lang="de-DE" dirty="0"/>
              <a:t> </a:t>
            </a:r>
            <a:r>
              <a:rPr lang="de-DE" dirty="0" err="1"/>
              <a:t>made</a:t>
            </a:r>
            <a:r>
              <a:rPr lang="de-DE" dirty="0"/>
              <a:t> </a:t>
            </a:r>
            <a:r>
              <a:rPr lang="de-DE" dirty="0" err="1"/>
              <a:t>by</a:t>
            </a:r>
            <a:r>
              <a:rPr lang="de-DE" dirty="0"/>
              <a:t> a </a:t>
            </a:r>
            <a:r>
              <a:rPr lang="de-DE" dirty="0" err="1"/>
              <a:t>combination</a:t>
            </a:r>
            <a:r>
              <a:rPr lang="de-DE" dirty="0"/>
              <a:t> </a:t>
            </a:r>
            <a:r>
              <a:rPr lang="de-DE" dirty="0" err="1"/>
              <a:t>of</a:t>
            </a:r>
            <a:r>
              <a:rPr lang="de-DE" dirty="0"/>
              <a:t> different </a:t>
            </a:r>
            <a:r>
              <a:rPr lang="de-DE" dirty="0" err="1"/>
              <a:t>techniques</a:t>
            </a:r>
            <a:r>
              <a:rPr lang="de-DE" dirty="0"/>
              <a:t>, like </a:t>
            </a:r>
            <a:r>
              <a:rPr lang="de-DE" dirty="0" err="1"/>
              <a:t>inkjet</a:t>
            </a:r>
            <a:r>
              <a:rPr lang="de-DE" dirty="0"/>
              <a:t> </a:t>
            </a:r>
            <a:r>
              <a:rPr lang="de-DE" dirty="0" err="1"/>
              <a:t>printing</a:t>
            </a:r>
            <a:r>
              <a:rPr lang="de-DE" dirty="0"/>
              <a:t> </a:t>
            </a:r>
            <a:r>
              <a:rPr lang="de-DE" dirty="0" err="1"/>
              <a:t>and</a:t>
            </a:r>
            <a:r>
              <a:rPr lang="de-DE" dirty="0"/>
              <a:t> </a:t>
            </a:r>
            <a:r>
              <a:rPr lang="de-DE" dirty="0" err="1"/>
              <a:t>screen</a:t>
            </a:r>
            <a:r>
              <a:rPr lang="de-DE" dirty="0"/>
              <a:t> </a:t>
            </a:r>
            <a:r>
              <a:rPr lang="de-DE" dirty="0" err="1"/>
              <a:t>printing</a:t>
            </a:r>
            <a:r>
              <a:rPr lang="de-DE" dirty="0"/>
              <a:t>. </a:t>
            </a:r>
            <a:r>
              <a:rPr lang="de-DE" dirty="0" err="1"/>
              <a:t>Students</a:t>
            </a:r>
            <a:r>
              <a:rPr lang="de-DE" dirty="0"/>
              <a:t> </a:t>
            </a:r>
            <a:r>
              <a:rPr lang="de-DE" dirty="0" err="1"/>
              <a:t>can</a:t>
            </a:r>
            <a:r>
              <a:rPr lang="de-DE" dirty="0"/>
              <a:t> </a:t>
            </a:r>
            <a:r>
              <a:rPr lang="de-DE" dirty="0" err="1"/>
              <a:t>participate</a:t>
            </a:r>
            <a:r>
              <a:rPr lang="de-DE" dirty="0"/>
              <a:t> in </a:t>
            </a:r>
            <a:r>
              <a:rPr lang="de-DE" dirty="0" err="1"/>
              <a:t>this</a:t>
            </a:r>
            <a:r>
              <a:rPr lang="de-DE" dirty="0"/>
              <a:t> </a:t>
            </a:r>
            <a:r>
              <a:rPr lang="de-DE" dirty="0" err="1"/>
              <a:t>project</a:t>
            </a:r>
            <a:r>
              <a:rPr lang="de-DE" dirty="0"/>
              <a:t> </a:t>
            </a:r>
            <a:r>
              <a:rPr lang="de-DE" dirty="0" err="1"/>
              <a:t>by</a:t>
            </a:r>
            <a:r>
              <a:rPr lang="de-DE" dirty="0"/>
              <a:t> </a:t>
            </a:r>
            <a:r>
              <a:rPr lang="de-DE" dirty="0" err="1"/>
              <a:t>performing</a:t>
            </a:r>
            <a:r>
              <a:rPr lang="de-DE" dirty="0"/>
              <a:t> an </a:t>
            </a:r>
            <a:r>
              <a:rPr lang="de-DE" dirty="0" err="1"/>
              <a:t>internship</a:t>
            </a:r>
            <a:r>
              <a:rPr lang="de-DE" dirty="0"/>
              <a:t> at </a:t>
            </a:r>
            <a:r>
              <a:rPr lang="de-DE" dirty="0" err="1"/>
              <a:t>our</a:t>
            </a:r>
            <a:r>
              <a:rPr lang="de-DE" dirty="0"/>
              <a:t> </a:t>
            </a:r>
            <a:r>
              <a:rPr lang="de-DE" dirty="0" err="1"/>
              <a:t>department</a:t>
            </a:r>
            <a:r>
              <a:rPr lang="de-DE" dirty="0"/>
              <a:t>.</a:t>
            </a:r>
          </a:p>
          <a:p>
            <a:endParaRPr lang="de-DE" dirty="0"/>
          </a:p>
          <a:p>
            <a:endParaRPr lang="de-DE" dirty="0">
              <a:solidFill>
                <a:schemeClr val="tx1"/>
              </a:solidFill>
            </a:endParaRPr>
          </a:p>
          <a:p>
            <a:r>
              <a:rPr lang="de-DE" dirty="0" err="1">
                <a:solidFill>
                  <a:schemeClr val="tx1"/>
                </a:solidFill>
              </a:rPr>
              <a:t>We</a:t>
            </a:r>
            <a:r>
              <a:rPr lang="de-DE" dirty="0">
                <a:solidFill>
                  <a:schemeClr val="tx1"/>
                </a:solidFill>
              </a:rPr>
              <a:t> </a:t>
            </a:r>
            <a:r>
              <a:rPr lang="de-DE" dirty="0" err="1">
                <a:solidFill>
                  <a:schemeClr val="tx1"/>
                </a:solidFill>
              </a:rPr>
              <a:t>support</a:t>
            </a:r>
            <a:endParaRPr lang="de-DE" dirty="0">
              <a:solidFill>
                <a:schemeClr val="tx1"/>
              </a:solidFill>
            </a:endParaRPr>
          </a:p>
          <a:p>
            <a:pPr lvl="1"/>
            <a:r>
              <a:rPr lang="de-DE" dirty="0" err="1">
                <a:solidFill>
                  <a:schemeClr val="tx1"/>
                </a:solidFill>
              </a:rPr>
              <a:t>Internships</a:t>
            </a:r>
            <a:endParaRPr lang="de-DE" dirty="0">
              <a:solidFill>
                <a:schemeClr val="tx1"/>
              </a:solidFill>
            </a:endParaRPr>
          </a:p>
          <a:p>
            <a:pPr lvl="1"/>
            <a:r>
              <a:rPr lang="de-DE" dirty="0">
                <a:solidFill>
                  <a:schemeClr val="tx1"/>
                </a:solidFill>
              </a:rPr>
              <a:t>Bachelor </a:t>
            </a:r>
            <a:r>
              <a:rPr lang="de-DE" dirty="0" err="1">
                <a:solidFill>
                  <a:schemeClr val="tx1"/>
                </a:solidFill>
              </a:rPr>
              <a:t>Theses</a:t>
            </a:r>
            <a:endParaRPr lang="de-DE" dirty="0">
              <a:solidFill>
                <a:schemeClr val="tx1"/>
              </a:solidFill>
            </a:endParaRPr>
          </a:p>
          <a:p>
            <a:pPr marL="342900" indent="-342900">
              <a:buFont typeface="Courier New" panose="02070309020205020404" pitchFamily="49" charset="0"/>
              <a:buChar char="o"/>
            </a:pPr>
            <a:endParaRPr lang="de-DE" dirty="0">
              <a:solidFill>
                <a:schemeClr val="tx1"/>
              </a:solidFill>
            </a:endParaRPr>
          </a:p>
          <a:p>
            <a:r>
              <a:rPr lang="de-DE" dirty="0" err="1">
                <a:solidFill>
                  <a:schemeClr val="tx1"/>
                </a:solidFill>
              </a:rPr>
              <a:t>Contact</a:t>
            </a:r>
            <a:r>
              <a:rPr lang="de-DE" dirty="0">
                <a:solidFill>
                  <a:schemeClr val="tx1"/>
                </a:solidFill>
              </a:rPr>
              <a:t> </a:t>
            </a:r>
            <a:r>
              <a:rPr lang="de-DE" dirty="0" err="1">
                <a:solidFill>
                  <a:schemeClr val="tx1"/>
                </a:solidFill>
              </a:rPr>
              <a:t>person</a:t>
            </a:r>
            <a:r>
              <a:rPr lang="de-DE" dirty="0">
                <a:solidFill>
                  <a:schemeClr val="tx1"/>
                </a:solidFill>
              </a:rPr>
              <a:t>:</a:t>
            </a:r>
          </a:p>
          <a:p>
            <a:pPr lvl="1"/>
            <a:r>
              <a:rPr lang="de-DE" dirty="0">
                <a:solidFill>
                  <a:schemeClr val="tx1"/>
                </a:solidFill>
              </a:rPr>
              <a:t>Jan Bernards</a:t>
            </a:r>
            <a:br>
              <a:rPr lang="de-DE" dirty="0">
                <a:solidFill>
                  <a:schemeClr val="tx1"/>
                </a:solidFill>
              </a:rPr>
            </a:br>
            <a:r>
              <a:rPr lang="de-DE" dirty="0" err="1">
                <a:solidFill>
                  <a:schemeClr val="tx1"/>
                </a:solidFill>
              </a:rPr>
              <a:t>e-mail</a:t>
            </a:r>
            <a:endParaRPr lang="de-DE" dirty="0">
              <a:solidFill>
                <a:schemeClr val="tx1"/>
              </a:solidFill>
            </a:endParaRPr>
          </a:p>
          <a:p>
            <a:endParaRPr lang="de-DE" dirty="0">
              <a:solidFill>
                <a:schemeClr val="tx1"/>
              </a:solidFill>
            </a:endParaRPr>
          </a:p>
          <a:p>
            <a:endParaRPr lang="de-DE" dirty="0"/>
          </a:p>
        </p:txBody>
      </p:sp>
      <p:sp>
        <p:nvSpPr>
          <p:cNvPr id="5" name="Foliennummernplatzhalter 4"/>
          <p:cNvSpPr>
            <a:spLocks noGrp="1"/>
          </p:cNvSpPr>
          <p:nvPr>
            <p:ph type="sldNum" sz="quarter" idx="4"/>
          </p:nvPr>
        </p:nvSpPr>
        <p:spPr/>
        <p:txBody>
          <a:bodyPr/>
          <a:lstStyle/>
          <a:p>
            <a:pPr algn="r"/>
            <a:r>
              <a:rPr lang="de-DE"/>
              <a:t>Page </a:t>
            </a:r>
            <a:fld id="{1B72D4EC-CA93-48D4-AB46-3D5446D4DA8D}" type="slidenum">
              <a:rPr lang="de-DE" smtClean="0"/>
              <a:pPr algn="r"/>
              <a:t>9</a:t>
            </a:fld>
            <a:r>
              <a:rPr lang="de-DE"/>
              <a:t> |</a:t>
            </a:r>
            <a:endParaRPr lang="de-DE" dirty="0"/>
          </a:p>
        </p:txBody>
      </p:sp>
      <p:sp>
        <p:nvSpPr>
          <p:cNvPr id="7" name="Textplatzhalter 6"/>
          <p:cNvSpPr>
            <a:spLocks noGrp="1"/>
          </p:cNvSpPr>
          <p:nvPr>
            <p:ph type="body" sz="quarter" idx="13"/>
          </p:nvPr>
        </p:nvSpPr>
        <p:spPr/>
        <p:txBody>
          <a:bodyPr/>
          <a:lstStyle/>
          <a:p>
            <a:endParaRPr lang="de-DE"/>
          </a:p>
        </p:txBody>
      </p:sp>
      <p:sp>
        <p:nvSpPr>
          <p:cNvPr id="8" name="Datumsplatzhalter 7"/>
          <p:cNvSpPr>
            <a:spLocks noGrp="1"/>
          </p:cNvSpPr>
          <p:nvPr>
            <p:ph type="dt" sz="half" idx="2"/>
          </p:nvPr>
        </p:nvSpPr>
        <p:spPr/>
        <p:txBody>
          <a:bodyPr/>
          <a:lstStyle/>
          <a:p>
            <a:r>
              <a:rPr lang="en-US"/>
              <a:t>2016</a:t>
            </a:r>
            <a:endParaRPr lang="de-DE" dirty="0"/>
          </a:p>
        </p:txBody>
      </p:sp>
      <p:sp>
        <p:nvSpPr>
          <p:cNvPr id="6" name="Textfeld 5">
            <a:extLst>
              <a:ext uri="{FF2B5EF4-FFF2-40B4-BE49-F238E27FC236}">
                <a16:creationId xmlns:a16="http://schemas.microsoft.com/office/drawing/2014/main" id="{CF4FBF7A-8525-D9AD-7976-665B73B2E73E}"/>
              </a:ext>
            </a:extLst>
          </p:cNvPr>
          <p:cNvSpPr txBox="1"/>
          <p:nvPr/>
        </p:nvSpPr>
        <p:spPr>
          <a:xfrm rot="20646986">
            <a:off x="2921221" y="2020466"/>
            <a:ext cx="7520760" cy="1569660"/>
          </a:xfrm>
          <a:prstGeom prst="rect">
            <a:avLst/>
          </a:prstGeom>
          <a:noFill/>
        </p:spPr>
        <p:txBody>
          <a:bodyPr wrap="square" rtlCol="0">
            <a:spAutoFit/>
          </a:bodyPr>
          <a:lstStyle/>
          <a:p>
            <a:r>
              <a:rPr lang="de-DE" sz="9600" dirty="0" err="1"/>
              <a:t>Example</a:t>
            </a:r>
            <a:endParaRPr lang="de-DE" sz="9600" dirty="0"/>
          </a:p>
        </p:txBody>
      </p:sp>
    </p:spTree>
    <p:extLst>
      <p:ext uri="{BB962C8B-B14F-4D97-AF65-F5344CB8AC3E}">
        <p14:creationId xmlns:p14="http://schemas.microsoft.com/office/powerpoint/2010/main" val="3451173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01_VDMA-BLANKO-MASTER_LEER_V2015 EN">
  <a:themeElements>
    <a:clrScheme name="VDMA">
      <a:dk1>
        <a:srgbClr val="F49100"/>
      </a:dk1>
      <a:lt1>
        <a:srgbClr val="006582"/>
      </a:lt1>
      <a:dk2>
        <a:srgbClr val="FFBE6E"/>
      </a:dk2>
      <a:lt2>
        <a:srgbClr val="FAAA32"/>
      </a:lt2>
      <a:accent1>
        <a:srgbClr val="FFD2A5"/>
      </a:accent1>
      <a:accent2>
        <a:srgbClr val="197DA0"/>
      </a:accent2>
      <a:accent3>
        <a:srgbClr val="64AAC8"/>
      </a:accent3>
      <a:accent4>
        <a:srgbClr val="A0C8DE"/>
      </a:accent4>
      <a:accent5>
        <a:srgbClr val="6F6F6F"/>
      </a:accent5>
      <a:accent6>
        <a:srgbClr val="929292"/>
      </a:accent6>
      <a:hlink>
        <a:srgbClr val="64AAC8"/>
      </a:hlink>
      <a:folHlink>
        <a:srgbClr val="929292"/>
      </a:folHlink>
    </a:clrScheme>
    <a:fontScheme name="Benutzerdefiniert 1">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DMA-BLANKO-MASTER_LEER.potx" id="{704812A8-3D95-4596-8DA6-1F6DF3F9F9C0}" vid="{CD5C3FA7-2B5A-45AE-B876-0CE99E6287C2}"/>
    </a:ext>
  </a:extLst>
</a:theme>
</file>

<file path=ppt/theme/theme2.xml><?xml version="1.0" encoding="utf-8"?>
<a:theme xmlns:a="http://schemas.openxmlformats.org/drawingml/2006/main" name="Ohne VDMA-Logo">
  <a:themeElements>
    <a:clrScheme name="Benutzerdefiniert 2">
      <a:dk1>
        <a:srgbClr val="F49100"/>
      </a:dk1>
      <a:lt1>
        <a:srgbClr val="006582"/>
      </a:lt1>
      <a:dk2>
        <a:srgbClr val="FFBE6E"/>
      </a:dk2>
      <a:lt2>
        <a:srgbClr val="FAAA32"/>
      </a:lt2>
      <a:accent1>
        <a:srgbClr val="FFD2A5"/>
      </a:accent1>
      <a:accent2>
        <a:srgbClr val="197DA0"/>
      </a:accent2>
      <a:accent3>
        <a:srgbClr val="64AAC8"/>
      </a:accent3>
      <a:accent4>
        <a:srgbClr val="A0C8DE"/>
      </a:accent4>
      <a:accent5>
        <a:srgbClr val="6F6F6F"/>
      </a:accent5>
      <a:accent6>
        <a:srgbClr val="929292"/>
      </a:accent6>
      <a:hlink>
        <a:srgbClr val="B1B1B1"/>
      </a:hlink>
      <a:folHlink>
        <a:srgbClr val="CBCBCB"/>
      </a:folHlink>
    </a:clrScheme>
    <a:fontScheme name="Benutzerdefiniert 1">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DMA-BLANKO-MASTER_LEER.potx" id="{704812A8-3D95-4596-8DA6-1F6DF3F9F9C0}" vid="{3F55F045-A207-4E83-AF16-6828BDC66159}"/>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BAC40613A7E948B005BD31E9076D9A" ma:contentTypeVersion="20" ma:contentTypeDescription="Ein neues Dokument erstellen." ma:contentTypeScope="" ma:versionID="286b00fdf6147becd0d54d9ac0acdcd4">
  <xsd:schema xmlns:xsd="http://www.w3.org/2001/XMLSchema" xmlns:xs="http://www.w3.org/2001/XMLSchema" xmlns:p="http://schemas.microsoft.com/office/2006/metadata/properties" xmlns:ns1="http://schemas.microsoft.com/sharepoint/v3" xmlns:ns2="251197bc-e2ec-46c9-845e-c585602dd055" xmlns:ns3="e74f6061-a4d6-478c-aff1-163ca5fe654b" targetNamespace="http://schemas.microsoft.com/office/2006/metadata/properties" ma:root="true" ma:fieldsID="a221e5742cfff10adaf2ce6a237c582e" ns1:_="" ns2:_="" ns3:_="">
    <xsd:import namespace="http://schemas.microsoft.com/sharepoint/v3"/>
    <xsd:import namespace="251197bc-e2ec-46c9-845e-c585602dd055"/>
    <xsd:import namespace="e74f6061-a4d6-478c-aff1-163ca5fe65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igenschaften der einheitlichen Compliancerichtlinie" ma:hidden="true" ma:internalName="_ip_UnifiedCompliancePolicyProperties">
      <xsd:simpleType>
        <xsd:restriction base="dms:Note"/>
      </xsd:simpleType>
    </xsd:element>
    <xsd:element name="_ip_UnifiedCompliancePolicyUIAction" ma:index="25"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1197bc-e2ec-46c9-845e-c585602dd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243487-47a2-43a4-b752-a8f780df2a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4f6061-a4d6-478c-aff1-163ca5fe654b"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25d2f97a-e3c5-4b08-ae6a-acb20e7b29d1}" ma:internalName="TaxCatchAll" ma:showField="CatchAllData" ma:web="e74f6061-a4d6-478c-aff1-163ca5fe65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1197bc-e2ec-46c9-845e-c585602dd055">
      <Terms xmlns="http://schemas.microsoft.com/office/infopath/2007/PartnerControls"/>
    </lcf76f155ced4ddcb4097134ff3c332f>
    <TaxCatchAll xmlns="e74f6061-a4d6-478c-aff1-163ca5fe654b"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E057E2-67D8-44C8-A3D3-DB3C1BCBF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1197bc-e2ec-46c9-845e-c585602dd055"/>
    <ds:schemaRef ds:uri="e74f6061-a4d6-478c-aff1-163ca5fe6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39A090-A112-4483-BB0E-D0EDB3C99B3A}">
  <ds:schemaRefs>
    <ds:schemaRef ds:uri="http://schemas.microsoft.com/office/2006/documentManagement/types"/>
    <ds:schemaRef ds:uri="http://purl.org/dc/terms/"/>
    <ds:schemaRef ds:uri="251197bc-e2ec-46c9-845e-c585602dd055"/>
    <ds:schemaRef ds:uri="http://schemas.microsoft.com/office/2006/metadata/properties"/>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e74f6061-a4d6-478c-aff1-163ca5fe654b"/>
    <ds:schemaRef ds:uri="http://schemas.microsoft.com/sharepoint/v3"/>
  </ds:schemaRefs>
</ds:datastoreItem>
</file>

<file path=customXml/itemProps3.xml><?xml version="1.0" encoding="utf-8"?>
<ds:datastoreItem xmlns:ds="http://schemas.openxmlformats.org/officeDocument/2006/customXml" ds:itemID="{1BA619D0-7386-410A-8014-6596559FA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01_VDMA-BLANKO-MASTER_LEER_V2015 EN</Template>
  <TotalTime>0</TotalTime>
  <Words>589</Words>
  <Application>Microsoft Office PowerPoint</Application>
  <PresentationFormat>Breitbild</PresentationFormat>
  <Paragraphs>139</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9</vt:i4>
      </vt:variant>
    </vt:vector>
  </HeadingPairs>
  <TitlesOfParts>
    <vt:vector size="14" baseType="lpstr">
      <vt:lpstr>Arial</vt:lpstr>
      <vt:lpstr>Calibri</vt:lpstr>
      <vt:lpstr>Courier New</vt:lpstr>
      <vt:lpstr>01_VDMA-BLANKO-MASTER_LEER_V2015 EN</vt:lpstr>
      <vt:lpstr>Ohne VDMA-Logo</vt:lpstr>
      <vt:lpstr>Company  Name &amp; address</vt:lpstr>
      <vt:lpstr>PowerPoint-Präsentation</vt:lpstr>
      <vt:lpstr>We are active in the field of (please delete the topics you are not active in)</vt:lpstr>
      <vt:lpstr>We offer</vt:lpstr>
      <vt:lpstr>PowerPoint-Präsentation</vt:lpstr>
      <vt:lpstr>Fontys University of Applied Sciences Rachelsmolen 1 Eindhoven, the Netherlands</vt:lpstr>
      <vt:lpstr>PowerPoint-Präsentation</vt:lpstr>
      <vt:lpstr>We are active in the field of</vt:lpstr>
      <vt:lpstr>We offer</vt:lpstr>
    </vt:vector>
  </TitlesOfParts>
  <Company>VDMA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Ranfeld, Constanze</dc:creator>
  <cp:lastModifiedBy>Alice Maitika Persichetti</cp:lastModifiedBy>
  <cp:revision>59</cp:revision>
  <dcterms:created xsi:type="dcterms:W3CDTF">2015-09-22T15:00:39Z</dcterms:created>
  <dcterms:modified xsi:type="dcterms:W3CDTF">2024-05-23T10:54:42Z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0x010100AEBAC40613A7E948B005BD31E9076D9A</vt:lpwstr>
  </property>
</Properties>
</file>