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4"/>
  </p:notesMasterIdLst>
  <p:sldIdLst>
    <p:sldId id="2134807038" r:id="rId5"/>
    <p:sldId id="2134807059" r:id="rId6"/>
    <p:sldId id="2147473641" r:id="rId7"/>
    <p:sldId id="2134807067" r:id="rId8"/>
    <p:sldId id="2134807009" r:id="rId9"/>
    <p:sldId id="2147473640" r:id="rId10"/>
    <p:sldId id="2147473636" r:id="rId11"/>
    <p:sldId id="2147473639" r:id="rId12"/>
    <p:sldId id="2147473637" r:id="rId13"/>
  </p:sldIdLst>
  <p:sldSz cx="9144000" cy="5145088"/>
  <p:notesSz cx="6858000" cy="9144000"/>
  <p:embeddedFontLs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Quattrocento Sans" panose="020F0502020204030204" pitchFamily="34" charset="0"/>
      <p:regular r:id="rId21"/>
      <p:bold r:id="rId22"/>
      <p:italic r:id="rId23"/>
      <p:boldItalic r:id="rId24"/>
    </p:embeddedFont>
    <p:embeddedFont>
      <p:font typeface="Segoe UI" panose="020B0502040204020203" pitchFamily="34" charset="0"/>
      <p:regular r:id="rId25"/>
      <p:bold r:id="rId26"/>
      <p:italic r:id="rId27"/>
      <p:boldItalic r:id="rId2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6" userDrawn="1">
          <p15:clr>
            <a:srgbClr val="A4A3A4"/>
          </p15:clr>
        </p15:guide>
        <p15:guide id="2" pos="249" userDrawn="1">
          <p15:clr>
            <a:srgbClr val="A4A3A4"/>
          </p15:clr>
        </p15:guide>
        <p15:guide id="3" orient="horz" pos="214" userDrawn="1">
          <p15:clr>
            <a:srgbClr val="A4A3A4"/>
          </p15:clr>
        </p15:guide>
        <p15:guide id="4" pos="5511" userDrawn="1">
          <p15:clr>
            <a:srgbClr val="A4A3A4"/>
          </p15:clr>
        </p15:guide>
        <p15:guide id="5" orient="horz" pos="1666" userDrawn="1">
          <p15:clr>
            <a:srgbClr val="A4A3A4"/>
          </p15:clr>
        </p15:guide>
        <p15:guide id="6" pos="303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582B56-D8AA-7F19-0A7C-9AEBBC7C40ED}" name="Lauren Frantz" initials="LF" userId="S::lauren.frantz@henkel.com::aeaf726c-2ecb-48ad-9c84-64bc3c263ee4" providerId="AD"/>
  <p188:author id="{1F5CA656-BCEF-CED9-A661-B01554D94804}" name="Juanita Rueda" initials="JR" userId="S::juanita.rueda@henkel.com::0c8854cc-efa8-4efe-85f4-2b3872abb2cb" providerId="AD"/>
  <p188:author id="{D281B586-7D97-F6AF-4E2D-F2EC1EA121DC}" name="Melanie Wendrikat" initials="MW" userId="S::melanie.wendrikat@henkel.com::f0d91cf9-2ce3-4ed3-a595-06cb3475f1d2" providerId="AD"/>
  <p188:author id="{0CA061B0-35D6-17A6-A153-A36D6AD5AF62}" name="Moritz Andresen" initials="MA" userId="066d2f57fcc341c7" providerId="Windows Live"/>
  <p188:author id="{2636B6C3-40E3-BBD5-2CE1-B8B85F81DF8F}" name="Eilyn Meneses" initials="EM" userId="S::eilyn.meneses@henkel.com::013749f6-e0b5-4540-a331-222b74a55096" providerId="AD"/>
  <p188:author id="{32D304FE-B8C8-5717-0926-7417BB06EADD}" name="Stephan Buschhueter" initials="SB" userId="S::stephan.buschhueter@henkel.com::907a2e6d-8757-4a9c-bc9b-2c826b9ea79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E66F1"/>
    <a:srgbClr val="9C34BF"/>
    <a:srgbClr val="D76FFA"/>
    <a:srgbClr val="2155A6"/>
    <a:srgbClr val="31115F"/>
    <a:srgbClr val="4A134A"/>
    <a:srgbClr val="FBE11B"/>
    <a:srgbClr val="E31F25"/>
    <a:srgbClr val="ED1F24"/>
    <a:srgbClr val="E31E1A"/>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520" y="56"/>
      </p:cViewPr>
      <p:guideLst>
        <p:guide orient="horz" pos="2346"/>
        <p:guide pos="249"/>
        <p:guide orient="horz" pos="214"/>
        <p:guide pos="5511"/>
        <p:guide orient="horz" pos="1666"/>
        <p:guide pos="30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font" Target="fonts/font11.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B12C1B-6D06-D94A-8B0A-94C898B99661}" type="datetimeFigureOut">
              <a:rPr lang="en-GB" smtClean="0"/>
              <a:t>17/10/2023</a:t>
            </a:fld>
            <a:endParaRPr lang="en-GB"/>
          </a:p>
        </p:txBody>
      </p:sp>
      <p:sp>
        <p:nvSpPr>
          <p:cNvPr id="4" name="Folienbildplatzhalt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5B145-9CD2-CE43-9404-958EB3F60F9A}" type="slidenum">
              <a:rPr lang="en-GB" smtClean="0"/>
              <a:t>‹#›</a:t>
            </a:fld>
            <a:endParaRPr lang="en-GB"/>
          </a:p>
        </p:txBody>
      </p:sp>
    </p:spTree>
    <p:extLst>
      <p:ext uri="{BB962C8B-B14F-4D97-AF65-F5344CB8AC3E}">
        <p14:creationId xmlns:p14="http://schemas.microsoft.com/office/powerpoint/2010/main" val="197752001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D035B145-9CD2-CE43-9404-958EB3F60F9A}" type="slidenum">
              <a:rPr lang="en-GB" smtClean="0"/>
              <a:t>1</a:t>
            </a:fld>
            <a:endParaRPr lang="en-GB"/>
          </a:p>
        </p:txBody>
      </p:sp>
    </p:spTree>
    <p:extLst>
      <p:ext uri="{BB962C8B-B14F-4D97-AF65-F5344CB8AC3E}">
        <p14:creationId xmlns:p14="http://schemas.microsoft.com/office/powerpoint/2010/main" val="2126515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1d4545b2cf_0_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2"/>
            </a:solidFill>
            <a:prstDash val="solid"/>
            <a:round/>
            <a:headEnd type="none" w="sm" len="sm"/>
            <a:tailEnd type="none" w="sm" len="sm"/>
          </a:ln>
        </p:spPr>
      </p:sp>
      <p:sp>
        <p:nvSpPr>
          <p:cNvPr id="718" name="Google Shape;718;g11d4545b2cf_0_8: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anchor="t" anchorCtr="0">
            <a:noAutofit/>
          </a:bodyPr>
          <a:lstStyle/>
          <a:p>
            <a:pPr marL="0" indent="0">
              <a:lnSpc>
                <a:spcPct val="125000"/>
              </a:lnSpc>
              <a:spcAft>
                <a:spcPts val="600"/>
              </a:spcAft>
              <a:buClr>
                <a:schemeClr val="accent1"/>
              </a:buClr>
              <a:buFont typeface="Wingdings" pitchFamily="2" charset="2"/>
              <a:buNone/>
            </a:pPr>
            <a:endParaRPr lang="en-US" sz="900" b="0">
              <a:latin typeface="Segoe UI" panose="020B0502040204020203" pitchFamily="34" charset="0"/>
              <a:cs typeface="Segoe UI" panose="020B0502040204020203" pitchFamily="34" charset="0"/>
            </a:endParaRPr>
          </a:p>
        </p:txBody>
      </p:sp>
      <p:sp>
        <p:nvSpPr>
          <p:cNvPr id="719" name="Google Shape;719;g11d4545b2c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3846089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1d4545b2cf_0_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2"/>
            </a:solidFill>
            <a:prstDash val="solid"/>
            <a:round/>
            <a:headEnd type="none" w="sm" len="sm"/>
            <a:tailEnd type="none" w="sm" len="sm"/>
          </a:ln>
        </p:spPr>
      </p:sp>
      <p:sp>
        <p:nvSpPr>
          <p:cNvPr id="718" name="Google Shape;718;g11d4545b2cf_0_8: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anchor="t" anchorCtr="0">
            <a:noAutofit/>
          </a:bodyPr>
          <a:lstStyle/>
          <a:p>
            <a:pPr marL="0" indent="0">
              <a:lnSpc>
                <a:spcPct val="125000"/>
              </a:lnSpc>
              <a:spcAft>
                <a:spcPts val="600"/>
              </a:spcAft>
              <a:buClr>
                <a:schemeClr val="accent1"/>
              </a:buClr>
              <a:buFont typeface="Wingdings" pitchFamily="2" charset="2"/>
              <a:buNone/>
            </a:pPr>
            <a:endParaRPr lang="en-US" sz="900" b="0">
              <a:latin typeface="Segoe UI" panose="020B0502040204020203" pitchFamily="34" charset="0"/>
              <a:cs typeface="Segoe UI" panose="020B0502040204020203" pitchFamily="34" charset="0"/>
            </a:endParaRPr>
          </a:p>
        </p:txBody>
      </p:sp>
      <p:sp>
        <p:nvSpPr>
          <p:cNvPr id="719" name="Google Shape;719;g11d4545b2c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3763013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1d4545b2cf_0_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2"/>
            </a:solidFill>
            <a:prstDash val="solid"/>
            <a:round/>
            <a:headEnd type="none" w="sm" len="sm"/>
            <a:tailEnd type="none" w="sm" len="sm"/>
          </a:ln>
        </p:spPr>
      </p:sp>
      <p:sp>
        <p:nvSpPr>
          <p:cNvPr id="718" name="Google Shape;718;g11d4545b2cf_0_8: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anchor="t" anchorCtr="0">
            <a:noAutofit/>
          </a:bodyPr>
          <a:lstStyle/>
          <a:p>
            <a:pPr marL="171450" indent="-171450">
              <a:lnSpc>
                <a:spcPct val="125000"/>
              </a:lnSpc>
              <a:spcAft>
                <a:spcPts val="600"/>
              </a:spcAft>
              <a:buClr>
                <a:schemeClr val="accent1"/>
              </a:buClr>
              <a:buFont typeface="Wingdings" pitchFamily="2" charset="2"/>
              <a:buChar char="§"/>
            </a:pPr>
            <a:endParaRPr lang="en-US" sz="900">
              <a:solidFill>
                <a:schemeClr val="tx1"/>
              </a:solidFill>
              <a:latin typeface="Segoe UI" panose="020B0502040204020203" pitchFamily="34" charset="0"/>
              <a:cs typeface="Segoe UI" panose="020B0502040204020203" pitchFamily="34" charset="0"/>
            </a:endParaRPr>
          </a:p>
        </p:txBody>
      </p:sp>
      <p:sp>
        <p:nvSpPr>
          <p:cNvPr id="719" name="Google Shape;719;g11d4545b2c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3050320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1d4545b2cf_0_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2"/>
            </a:solidFill>
            <a:prstDash val="solid"/>
            <a:round/>
            <a:headEnd type="none" w="sm" len="sm"/>
            <a:tailEnd type="none" w="sm" len="sm"/>
          </a:ln>
        </p:spPr>
      </p:sp>
      <p:sp>
        <p:nvSpPr>
          <p:cNvPr id="718" name="Google Shape;718;g11d4545b2cf_0_8: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anchor="t" anchorCtr="0">
            <a:noAutofit/>
          </a:bodyPr>
          <a:lstStyle/>
          <a:p>
            <a:pPr marL="161999" lvl="0" indent="-85798" algn="l" rtl="0">
              <a:lnSpc>
                <a:spcPct val="100000"/>
              </a:lnSpc>
              <a:spcBef>
                <a:spcPts val="0"/>
              </a:spcBef>
              <a:spcAft>
                <a:spcPts val="0"/>
              </a:spcAft>
              <a:buSzPts val="1200"/>
              <a:buNone/>
            </a:pPr>
            <a:endParaRPr/>
          </a:p>
        </p:txBody>
      </p:sp>
      <p:sp>
        <p:nvSpPr>
          <p:cNvPr id="719" name="Google Shape;719;g11d4545b2c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19492092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77CE6F76-9558-0A9C-6209-4FCE2155964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5088"/>
          </a:xfrm>
          <a:prstGeom prst="rect">
            <a:avLst/>
          </a:prstGeom>
        </p:spPr>
      </p:pic>
      <p:pic>
        <p:nvPicPr>
          <p:cNvPr id="9" name="Grafik 8">
            <a:extLst>
              <a:ext uri="{FF2B5EF4-FFF2-40B4-BE49-F238E27FC236}">
                <a16:creationId xmlns:a16="http://schemas.microsoft.com/office/drawing/2014/main" id="{21EB5E05-E7C8-552F-95DE-FB0895148A79}"/>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872" t="44138" r="61807" b="3177"/>
          <a:stretch/>
        </p:blipFill>
        <p:spPr>
          <a:xfrm>
            <a:off x="0" y="1690355"/>
            <a:ext cx="3974592" cy="3243137"/>
          </a:xfrm>
          <a:prstGeom prst="rect">
            <a:avLst/>
          </a:prstGeom>
        </p:spPr>
      </p:pic>
      <p:pic>
        <p:nvPicPr>
          <p:cNvPr id="10" name="Grafik 9">
            <a:extLst>
              <a:ext uri="{FF2B5EF4-FFF2-40B4-BE49-F238E27FC236}">
                <a16:creationId xmlns:a16="http://schemas.microsoft.com/office/drawing/2014/main" id="{44C46D3C-D59E-37B2-808E-7EC52B77189A}"/>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487559" y="3634930"/>
            <a:ext cx="1409901" cy="555476"/>
          </a:xfrm>
          <a:prstGeom prst="rect">
            <a:avLst/>
          </a:prstGeom>
        </p:spPr>
      </p:pic>
      <p:sp>
        <p:nvSpPr>
          <p:cNvPr id="2" name="Title 1"/>
          <p:cNvSpPr>
            <a:spLocks noGrp="1"/>
          </p:cNvSpPr>
          <p:nvPr>
            <p:ph type="ctrTitle" hasCustomPrompt="1"/>
          </p:nvPr>
        </p:nvSpPr>
        <p:spPr>
          <a:xfrm>
            <a:off x="657010" y="2024898"/>
            <a:ext cx="3317582" cy="443198"/>
          </a:xfrm>
        </p:spPr>
        <p:txBody>
          <a:bodyPr wrap="square" anchor="b">
            <a:spAutoFit/>
          </a:bodyPr>
          <a:lstStyle>
            <a:lvl1pPr algn="l">
              <a:defRPr sz="3200">
                <a:solidFill>
                  <a:schemeClr val="accent1"/>
                </a:solidFill>
              </a:defRPr>
            </a:lvl1pPr>
          </a:lstStyle>
          <a:p>
            <a:r>
              <a:rPr lang="de-DE"/>
              <a:t>A BLUE OCEAN</a:t>
            </a:r>
            <a:endParaRPr lang="en-US"/>
          </a:p>
        </p:txBody>
      </p:sp>
      <p:sp>
        <p:nvSpPr>
          <p:cNvPr id="14" name="Date Placeholder 3">
            <a:extLst>
              <a:ext uri="{FF2B5EF4-FFF2-40B4-BE49-F238E27FC236}">
                <a16:creationId xmlns:a16="http://schemas.microsoft.com/office/drawing/2014/main" id="{30A39E30-6AA8-8378-BC2E-86A68AF2C1BB}"/>
              </a:ext>
            </a:extLst>
          </p:cNvPr>
          <p:cNvSpPr>
            <a:spLocks noGrp="1"/>
          </p:cNvSpPr>
          <p:nvPr>
            <p:ph type="dt" sz="half" idx="10"/>
          </p:nvPr>
        </p:nvSpPr>
        <p:spPr>
          <a:xfrm>
            <a:off x="657010" y="3161366"/>
            <a:ext cx="2057400" cy="273928"/>
          </a:xfrm>
          <a:prstGeom prst="rect">
            <a:avLst/>
          </a:prstGeom>
        </p:spPr>
        <p:txBody>
          <a:bodyPr lIns="0" tIns="0" rIns="0" bIns="0"/>
          <a:lstStyle>
            <a:lvl1pPr>
              <a:defRPr sz="900" b="0" i="0">
                <a:solidFill>
                  <a:schemeClr val="accent2"/>
                </a:solidFill>
                <a:latin typeface="Segoe UI" panose="020B0502040204020203" pitchFamily="34" charset="0"/>
                <a:cs typeface="Segoe UI" panose="020B0502040204020203" pitchFamily="34" charset="0"/>
              </a:defRPr>
            </a:lvl1pPr>
          </a:lstStyle>
          <a:p>
            <a:endParaRPr lang="en-GB"/>
          </a:p>
        </p:txBody>
      </p:sp>
      <p:sp>
        <p:nvSpPr>
          <p:cNvPr id="17" name="Text Placeholder 2">
            <a:extLst>
              <a:ext uri="{FF2B5EF4-FFF2-40B4-BE49-F238E27FC236}">
                <a16:creationId xmlns:a16="http://schemas.microsoft.com/office/drawing/2014/main" id="{2E84FC79-83A8-B475-2145-053136F7D2A8}"/>
              </a:ext>
            </a:extLst>
          </p:cNvPr>
          <p:cNvSpPr>
            <a:spLocks noGrp="1"/>
          </p:cNvSpPr>
          <p:nvPr>
            <p:ph type="body" idx="1" hasCustomPrompt="1"/>
          </p:nvPr>
        </p:nvSpPr>
        <p:spPr>
          <a:xfrm>
            <a:off x="657010" y="2560304"/>
            <a:ext cx="3317582" cy="443198"/>
          </a:xfrm>
        </p:spPr>
        <p:txBody>
          <a:bodyPr wrap="square">
            <a:spAutoFit/>
          </a:bodyPr>
          <a:lstStyle>
            <a:lvl1pPr marL="0" indent="0">
              <a:buNone/>
              <a:defRPr sz="1600">
                <a:solidFill>
                  <a:schemeClr val="accent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t>Henkel Qhesive Solutions —</a:t>
            </a:r>
            <a:br>
              <a:rPr lang="de-DE"/>
            </a:br>
            <a:r>
              <a:rPr lang="de-DE"/>
              <a:t>Brand &amp; Design Engagement</a:t>
            </a:r>
            <a:endParaRPr lang="en-US"/>
          </a:p>
        </p:txBody>
      </p:sp>
    </p:spTree>
    <p:extLst>
      <p:ext uri="{BB962C8B-B14F-4D97-AF65-F5344CB8AC3E}">
        <p14:creationId xmlns:p14="http://schemas.microsoft.com/office/powerpoint/2010/main" val="224814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p:spPr>
        <p:txBody>
          <a:bodyPr anchor="b"/>
          <a:lstStyle>
            <a:lvl1pPr>
              <a:defRPr sz="2400"/>
            </a:lvl1pPr>
          </a:lstStyle>
          <a:p>
            <a:r>
              <a:rPr lang="de-DE"/>
              <a:t>Mastertitelformat bearbeiten</a:t>
            </a:r>
            <a:endParaRPr lang="en-US"/>
          </a:p>
        </p:txBody>
      </p:sp>
      <p:sp>
        <p:nvSpPr>
          <p:cNvPr id="3" name="Picture Placeholder 2"/>
          <p:cNvSpPr>
            <a:spLocks noGrp="1" noChangeAspect="1"/>
          </p:cNvSpPr>
          <p:nvPr>
            <p:ph type="pic" idx="1"/>
          </p:nvPr>
        </p:nvSpPr>
        <p:spPr>
          <a:xfrm>
            <a:off x="3887391" y="740798"/>
            <a:ext cx="4629150" cy="365634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a:p>
        </p:txBody>
      </p:sp>
      <p:sp>
        <p:nvSpPr>
          <p:cNvPr id="4" name="Text Placeholder 3"/>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a:xfrm>
            <a:off x="4386142" y="4768735"/>
            <a:ext cx="2057400" cy="273928"/>
          </a:xfrm>
          <a:prstGeom prst="rect">
            <a:avLst/>
          </a:prstGeom>
        </p:spPr>
        <p:txBody>
          <a:bodyPr/>
          <a:lstStyle/>
          <a:p>
            <a:endParaRPr lang="en-GB"/>
          </a:p>
        </p:txBody>
      </p:sp>
      <p:sp>
        <p:nvSpPr>
          <p:cNvPr id="6" name="Footer Placeholder 5"/>
          <p:cNvSpPr>
            <a:spLocks noGrp="1"/>
          </p:cNvSpPr>
          <p:nvPr>
            <p:ph type="ftr" sz="quarter" idx="11"/>
          </p:nvPr>
        </p:nvSpPr>
        <p:spPr>
          <a:xfrm>
            <a:off x="708372" y="4757209"/>
            <a:ext cx="824593" cy="273928"/>
          </a:xfrm>
          <a:prstGeom prst="rect">
            <a:avLst/>
          </a:prstGeom>
        </p:spPr>
        <p:txBody>
          <a:bodyPr/>
          <a:lstStyle/>
          <a:p>
            <a:r>
              <a:rPr lang="en-GB"/>
              <a:t>Student Open Innovation Challenge </a:t>
            </a:r>
          </a:p>
        </p:txBody>
      </p:sp>
      <p:sp>
        <p:nvSpPr>
          <p:cNvPr id="7" name="Slide Number Placeholder 6"/>
          <p:cNvSpPr>
            <a:spLocks noGrp="1"/>
          </p:cNvSpPr>
          <p:nvPr>
            <p:ph type="sldNum" sz="quarter" idx="12"/>
          </p:nvPr>
        </p:nvSpPr>
        <p:spPr>
          <a:xfrm>
            <a:off x="398128" y="4757209"/>
            <a:ext cx="270383" cy="273928"/>
          </a:xfrm>
          <a:prstGeom prst="rect">
            <a:avLst/>
          </a:prstGeom>
        </p:spPr>
        <p:txBody>
          <a:bodyPr/>
          <a:lstStyle/>
          <a:p>
            <a:fld id="{60432750-7425-2641-8A3B-A770424A403D}" type="slidenum">
              <a:rPr lang="en-GB" smtClean="0"/>
              <a:t>‹#›</a:t>
            </a:fld>
            <a:endParaRPr lang="en-GB"/>
          </a:p>
        </p:txBody>
      </p:sp>
    </p:spTree>
    <p:extLst>
      <p:ext uri="{BB962C8B-B14F-4D97-AF65-F5344CB8AC3E}">
        <p14:creationId xmlns:p14="http://schemas.microsoft.com/office/powerpoint/2010/main" val="2533072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a:xfrm>
            <a:off x="4386142" y="4768735"/>
            <a:ext cx="2057400" cy="273928"/>
          </a:xfrm>
          <a:prstGeom prst="rect">
            <a:avLst/>
          </a:prstGeom>
        </p:spPr>
        <p:txBody>
          <a:bodyPr/>
          <a:lstStyle/>
          <a:p>
            <a:endParaRPr lang="en-GB"/>
          </a:p>
        </p:txBody>
      </p:sp>
      <p:sp>
        <p:nvSpPr>
          <p:cNvPr id="5" name="Footer Placeholder 4"/>
          <p:cNvSpPr>
            <a:spLocks noGrp="1"/>
          </p:cNvSpPr>
          <p:nvPr>
            <p:ph type="ftr" sz="quarter" idx="11"/>
          </p:nvPr>
        </p:nvSpPr>
        <p:spPr>
          <a:xfrm>
            <a:off x="708372" y="4757209"/>
            <a:ext cx="824593" cy="273928"/>
          </a:xfrm>
          <a:prstGeom prst="rect">
            <a:avLst/>
          </a:prstGeom>
        </p:spPr>
        <p:txBody>
          <a:bodyPr/>
          <a:lstStyle/>
          <a:p>
            <a:r>
              <a:rPr lang="en-GB"/>
              <a:t>Student Open Innovation Challenge </a:t>
            </a:r>
          </a:p>
        </p:txBody>
      </p:sp>
      <p:sp>
        <p:nvSpPr>
          <p:cNvPr id="6" name="Slide Number Placeholder 5"/>
          <p:cNvSpPr>
            <a:spLocks noGrp="1"/>
          </p:cNvSpPr>
          <p:nvPr>
            <p:ph type="sldNum" sz="quarter" idx="12"/>
          </p:nvPr>
        </p:nvSpPr>
        <p:spPr>
          <a:xfrm>
            <a:off x="398128" y="4757209"/>
            <a:ext cx="270383" cy="273928"/>
          </a:xfrm>
          <a:prstGeom prst="rect">
            <a:avLst/>
          </a:prstGeom>
        </p:spPr>
        <p:txBody>
          <a:bodyPr/>
          <a:lstStyle/>
          <a:p>
            <a:fld id="{60432750-7425-2641-8A3B-A770424A403D}" type="slidenum">
              <a:rPr lang="en-GB" smtClean="0"/>
              <a:t>‹#›</a:t>
            </a:fld>
            <a:endParaRPr lang="en-GB"/>
          </a:p>
        </p:txBody>
      </p:sp>
    </p:spTree>
    <p:extLst>
      <p:ext uri="{BB962C8B-B14F-4D97-AF65-F5344CB8AC3E}">
        <p14:creationId xmlns:p14="http://schemas.microsoft.com/office/powerpoint/2010/main" val="1551074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928"/>
            <a:ext cx="1971675" cy="4360224"/>
          </a:xfrm>
        </p:spPr>
        <p:txBody>
          <a:bodyPr vert="eaVert"/>
          <a:lstStyle/>
          <a:p>
            <a:r>
              <a:rPr lang="de-DE"/>
              <a:t>Mastertitelformat bearbeiten</a:t>
            </a:r>
            <a:endParaRPr lang="en-US"/>
          </a:p>
        </p:txBody>
      </p:sp>
      <p:sp>
        <p:nvSpPr>
          <p:cNvPr id="3" name="Vertical Text Placeholder 2"/>
          <p:cNvSpPr>
            <a:spLocks noGrp="1"/>
          </p:cNvSpPr>
          <p:nvPr>
            <p:ph type="body" orient="vert" idx="1"/>
          </p:nvPr>
        </p:nvSpPr>
        <p:spPr>
          <a:xfrm>
            <a:off x="628650" y="273928"/>
            <a:ext cx="5800725" cy="436022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a:xfrm>
            <a:off x="4386142" y="4768735"/>
            <a:ext cx="2057400" cy="273928"/>
          </a:xfrm>
          <a:prstGeom prst="rect">
            <a:avLst/>
          </a:prstGeom>
        </p:spPr>
        <p:txBody>
          <a:bodyPr/>
          <a:lstStyle/>
          <a:p>
            <a:endParaRPr lang="en-GB"/>
          </a:p>
        </p:txBody>
      </p:sp>
      <p:sp>
        <p:nvSpPr>
          <p:cNvPr id="5" name="Footer Placeholder 4"/>
          <p:cNvSpPr>
            <a:spLocks noGrp="1"/>
          </p:cNvSpPr>
          <p:nvPr>
            <p:ph type="ftr" sz="quarter" idx="11"/>
          </p:nvPr>
        </p:nvSpPr>
        <p:spPr>
          <a:xfrm>
            <a:off x="708372" y="4757209"/>
            <a:ext cx="824593" cy="273928"/>
          </a:xfrm>
          <a:prstGeom prst="rect">
            <a:avLst/>
          </a:prstGeom>
        </p:spPr>
        <p:txBody>
          <a:bodyPr/>
          <a:lstStyle/>
          <a:p>
            <a:r>
              <a:rPr lang="en-GB"/>
              <a:t>Student Open Innovation Challenge </a:t>
            </a:r>
          </a:p>
        </p:txBody>
      </p:sp>
      <p:sp>
        <p:nvSpPr>
          <p:cNvPr id="6" name="Slide Number Placeholder 5"/>
          <p:cNvSpPr>
            <a:spLocks noGrp="1"/>
          </p:cNvSpPr>
          <p:nvPr>
            <p:ph type="sldNum" sz="quarter" idx="12"/>
          </p:nvPr>
        </p:nvSpPr>
        <p:spPr>
          <a:xfrm>
            <a:off x="398128" y="4757209"/>
            <a:ext cx="270383" cy="273928"/>
          </a:xfrm>
          <a:prstGeom prst="rect">
            <a:avLst/>
          </a:prstGeom>
        </p:spPr>
        <p:txBody>
          <a:bodyPr/>
          <a:lstStyle/>
          <a:p>
            <a:fld id="{60432750-7425-2641-8A3B-A770424A403D}" type="slidenum">
              <a:rPr lang="en-GB" smtClean="0"/>
              <a:t>‹#›</a:t>
            </a:fld>
            <a:endParaRPr lang="en-GB"/>
          </a:p>
        </p:txBody>
      </p:sp>
    </p:spTree>
    <p:extLst>
      <p:ext uri="{BB962C8B-B14F-4D97-AF65-F5344CB8AC3E}">
        <p14:creationId xmlns:p14="http://schemas.microsoft.com/office/powerpoint/2010/main" val="3710690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1 column">
  <p:cSld name="Text 1 column">
    <p:spTree>
      <p:nvGrpSpPr>
        <p:cNvPr id="1" name="Shape 21"/>
        <p:cNvGrpSpPr/>
        <p:nvPr/>
      </p:nvGrpSpPr>
      <p:grpSpPr>
        <a:xfrm>
          <a:off x="0" y="0"/>
          <a:ext cx="0" cy="0"/>
          <a:chOff x="0" y="0"/>
          <a:chExt cx="0" cy="0"/>
        </a:xfrm>
      </p:grpSpPr>
      <p:sp>
        <p:nvSpPr>
          <p:cNvPr id="22" name="Google Shape;22;p125"/>
          <p:cNvSpPr txBox="1">
            <a:spLocks noGrp="1"/>
          </p:cNvSpPr>
          <p:nvPr>
            <p:ph type="title"/>
          </p:nvPr>
        </p:nvSpPr>
        <p:spPr>
          <a:xfrm>
            <a:off x="302420" y="303212"/>
            <a:ext cx="7091362" cy="61555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2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25"/>
          <p:cNvSpPr txBox="1">
            <a:spLocks noGrp="1"/>
          </p:cNvSpPr>
          <p:nvPr>
            <p:ph type="ftr" idx="11"/>
          </p:nvPr>
        </p:nvSpPr>
        <p:spPr>
          <a:xfrm>
            <a:off x="618649" y="4733844"/>
            <a:ext cx="3151664" cy="123111"/>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Student Open Innovation Challenge </a:t>
            </a:r>
            <a:endParaRPr/>
          </a:p>
        </p:txBody>
      </p:sp>
      <p:sp>
        <p:nvSpPr>
          <p:cNvPr id="24" name="Google Shape;24;p125"/>
          <p:cNvSpPr txBox="1">
            <a:spLocks noGrp="1"/>
          </p:cNvSpPr>
          <p:nvPr>
            <p:ph type="sldNum" idx="12"/>
          </p:nvPr>
        </p:nvSpPr>
        <p:spPr>
          <a:xfrm>
            <a:off x="300038" y="4733844"/>
            <a:ext cx="318611" cy="123111"/>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5" name="Google Shape;25;p125"/>
          <p:cNvSpPr txBox="1">
            <a:spLocks noGrp="1"/>
          </p:cNvSpPr>
          <p:nvPr>
            <p:ph type="body" idx="1"/>
          </p:nvPr>
        </p:nvSpPr>
        <p:spPr>
          <a:xfrm>
            <a:off x="300038" y="1492250"/>
            <a:ext cx="7091362" cy="18832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200"/>
              <a:buNone/>
              <a:defRPr b="1">
                <a:solidFill>
                  <a:schemeClr val="accent1"/>
                </a:solidFill>
                <a:latin typeface="Quattrocento Sans"/>
                <a:ea typeface="Quattrocento Sans"/>
                <a:cs typeface="Quattrocento Sans"/>
                <a:sym typeface="Quattrocento Sans"/>
              </a:defRPr>
            </a:lvl1pPr>
            <a:lvl2pPr marL="914400" lvl="1" indent="-342900" algn="l">
              <a:lnSpc>
                <a:spcPct val="114000"/>
              </a:lnSpc>
              <a:spcBef>
                <a:spcPts val="1200"/>
              </a:spcBef>
              <a:spcAft>
                <a:spcPts val="0"/>
              </a:spcAft>
              <a:buSzPts val="1800"/>
              <a:buChar char="–"/>
              <a:defRPr/>
            </a:lvl2pPr>
            <a:lvl3pPr marL="1371600" lvl="2" indent="-342900" algn="l">
              <a:lnSpc>
                <a:spcPct val="114000"/>
              </a:lnSpc>
              <a:spcBef>
                <a:spcPts val="1200"/>
              </a:spcBef>
              <a:spcAft>
                <a:spcPts val="0"/>
              </a:spcAft>
              <a:buSzPts val="1800"/>
              <a:buChar char="–"/>
              <a:defRPr/>
            </a:lvl3pPr>
            <a:lvl4pPr marL="1828800" lvl="3" indent="-342900" algn="l">
              <a:lnSpc>
                <a:spcPct val="114000"/>
              </a:lnSpc>
              <a:spcBef>
                <a:spcPts val="1200"/>
              </a:spcBef>
              <a:spcAft>
                <a:spcPts val="0"/>
              </a:spcAft>
              <a:buSzPts val="1800"/>
              <a:buChar char="–"/>
              <a:defRPr/>
            </a:lvl4pPr>
            <a:lvl5pPr marL="2286000" lvl="4" indent="-342900" algn="l">
              <a:lnSpc>
                <a:spcPct val="114000"/>
              </a:lnSpc>
              <a:spcBef>
                <a:spcPts val="1200"/>
              </a:spcBef>
              <a:spcAft>
                <a:spcPts val="0"/>
              </a:spcAft>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 name="Google Shape;26;p125"/>
          <p:cNvSpPr txBox="1">
            <a:spLocks noGrp="1"/>
          </p:cNvSpPr>
          <p:nvPr>
            <p:ph type="body" idx="2"/>
          </p:nvPr>
        </p:nvSpPr>
        <p:spPr>
          <a:xfrm>
            <a:off x="300038" y="1832971"/>
            <a:ext cx="7091362" cy="2539005"/>
          </a:xfrm>
          <a:prstGeom prst="rect">
            <a:avLst/>
          </a:prstGeom>
          <a:noFill/>
          <a:ln>
            <a:noFill/>
          </a:ln>
        </p:spPr>
        <p:txBody>
          <a:bodyPr spcFirstLastPara="1" wrap="square" lIns="0" tIns="0" rIns="0" bIns="0" anchor="t" anchorCtr="0">
            <a:noAutofit/>
          </a:bodyPr>
          <a:lstStyle>
            <a:lvl1pPr marL="457200" lvl="0" indent="-304800" algn="l">
              <a:lnSpc>
                <a:spcPct val="114000"/>
              </a:lnSpc>
              <a:spcBef>
                <a:spcPts val="0"/>
              </a:spcBef>
              <a:spcAft>
                <a:spcPts val="0"/>
              </a:spcAft>
              <a:buSzPts val="1200"/>
              <a:buFont typeface="Noto Sans Symbols"/>
              <a:buChar char="▪"/>
              <a:defRPr/>
            </a:lvl1pPr>
            <a:lvl2pPr marL="914400" lvl="1" indent="-304800" algn="l">
              <a:lnSpc>
                <a:spcPct val="114000"/>
              </a:lnSpc>
              <a:spcBef>
                <a:spcPts val="1200"/>
              </a:spcBef>
              <a:spcAft>
                <a:spcPts val="0"/>
              </a:spcAft>
              <a:buSzPts val="1200"/>
              <a:buChar char="–"/>
              <a:defRPr/>
            </a:lvl2pPr>
            <a:lvl3pPr marL="1371600" lvl="2" indent="-304800" algn="l">
              <a:lnSpc>
                <a:spcPct val="114000"/>
              </a:lnSpc>
              <a:spcBef>
                <a:spcPts val="1200"/>
              </a:spcBef>
              <a:spcAft>
                <a:spcPts val="0"/>
              </a:spcAft>
              <a:buSzPts val="1200"/>
              <a:buChar char="–"/>
              <a:defRPr/>
            </a:lvl3pPr>
            <a:lvl4pPr marL="1828800" lvl="3" indent="-304800" algn="l">
              <a:lnSpc>
                <a:spcPct val="114000"/>
              </a:lnSpc>
              <a:spcBef>
                <a:spcPts val="1200"/>
              </a:spcBef>
              <a:spcAft>
                <a:spcPts val="0"/>
              </a:spcAft>
              <a:buSzPts val="1200"/>
              <a:buChar char="–"/>
              <a:defRPr/>
            </a:lvl4pPr>
            <a:lvl5pPr marL="2286000" lvl="4" indent="-304800" algn="l">
              <a:lnSpc>
                <a:spcPct val="114000"/>
              </a:lnSpc>
              <a:spcBef>
                <a:spcPts val="1200"/>
              </a:spcBef>
              <a:spcAft>
                <a:spcPts val="0"/>
              </a:spcAft>
              <a:buSzPts val="12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26491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ext 1 colum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1ABC2A01-E2BE-4156-8757-2C2BD7738EA8}"/>
              </a:ext>
            </a:extLst>
          </p:cNvPr>
          <p:cNvGraphicFramePr>
            <a:graphicFrameLocks noChangeAspect="1"/>
          </p:cNvGraphicFramePr>
          <p:nvPr userDrawn="1">
            <p:custDataLst>
              <p:tags r:id="rId1"/>
            </p:custDataLst>
            <p:extLst>
              <p:ext uri="{D42A27DB-BD31-4B8C-83A1-F6EECF244321}">
                <p14:modId xmlns:p14="http://schemas.microsoft.com/office/powerpoint/2010/main" val="3959168844"/>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kt 5" hidden="1">
                        <a:extLst>
                          <a:ext uri="{FF2B5EF4-FFF2-40B4-BE49-F238E27FC236}">
                            <a16:creationId xmlns:a16="http://schemas.microsoft.com/office/drawing/2014/main" id="{1ABC2A01-E2BE-4156-8757-2C2BD7738EA8}"/>
                          </a:ext>
                        </a:extLst>
                      </p:cNvPr>
                      <p:cNvPicPr/>
                      <p:nvPr/>
                    </p:nvPicPr>
                    <p:blipFill>
                      <a:blip r:embed="rId4"/>
                      <a:stretch>
                        <a:fillRect/>
                      </a:stretch>
                    </p:blipFill>
                    <p:spPr>
                      <a:xfrm>
                        <a:off x="1590" y="1589"/>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D39AB3A-BB42-4127-A080-2F2121576D68}"/>
              </a:ext>
            </a:extLst>
          </p:cNvPr>
          <p:cNvSpPr>
            <a:spLocks noGrp="1"/>
          </p:cNvSpPr>
          <p:nvPr>
            <p:ph type="title" hasCustomPrompt="1"/>
          </p:nvPr>
        </p:nvSpPr>
        <p:spPr>
          <a:xfrm>
            <a:off x="398128" y="312835"/>
            <a:ext cx="7886700" cy="581698"/>
          </a:xfrm>
        </p:spPr>
        <p:txBody>
          <a:bodyPr vert="horz"/>
          <a:lstStyle>
            <a:lvl1pPr rtl="0">
              <a:defRPr/>
            </a:lvl1pPr>
          </a:lstStyle>
          <a:p>
            <a:r>
              <a:rPr lang="en-US"/>
              <a:t>Slide Title, Segoe UI, 24pt</a:t>
            </a:r>
            <a:br>
              <a:rPr lang="en-US"/>
            </a:br>
            <a:r>
              <a:rPr lang="en-US"/>
              <a:t>Max. 2 Lines</a:t>
            </a:r>
          </a:p>
        </p:txBody>
      </p:sp>
      <p:sp>
        <p:nvSpPr>
          <p:cNvPr id="3" name="Fußzeilenplatzhalter 2">
            <a:extLst>
              <a:ext uri="{FF2B5EF4-FFF2-40B4-BE49-F238E27FC236}">
                <a16:creationId xmlns:a16="http://schemas.microsoft.com/office/drawing/2014/main" id="{BE7859EA-314D-49E2-A15A-FC28AC31BCED}"/>
              </a:ext>
            </a:extLst>
          </p:cNvPr>
          <p:cNvSpPr>
            <a:spLocks noGrp="1"/>
          </p:cNvSpPr>
          <p:nvPr>
            <p:ph type="ftr" sz="quarter" idx="10"/>
          </p:nvPr>
        </p:nvSpPr>
        <p:spPr/>
        <p:txBody>
          <a:bodyPr/>
          <a:lstStyle>
            <a:lvl1pPr rtl="0">
              <a:defRPr/>
            </a:lvl1pPr>
          </a:lstStyle>
          <a:p>
            <a:r>
              <a:rPr lang="en-US"/>
              <a:t>Student Open Innovation Challenge </a:t>
            </a:r>
          </a:p>
        </p:txBody>
      </p:sp>
      <p:sp>
        <p:nvSpPr>
          <p:cNvPr id="4" name="Foliennummernplatzhalter 3">
            <a:extLst>
              <a:ext uri="{FF2B5EF4-FFF2-40B4-BE49-F238E27FC236}">
                <a16:creationId xmlns:a16="http://schemas.microsoft.com/office/drawing/2014/main" id="{15EF0FD3-B6E1-4E0A-B30D-B364E5C00D7F}"/>
              </a:ext>
            </a:extLst>
          </p:cNvPr>
          <p:cNvSpPr>
            <a:spLocks noGrp="1"/>
          </p:cNvSpPr>
          <p:nvPr>
            <p:ph type="sldNum" sz="quarter" idx="11"/>
          </p:nvPr>
        </p:nvSpPr>
        <p:spPr/>
        <p:txBody>
          <a:bodyPr/>
          <a:lstStyle>
            <a:lvl1pPr rtl="0">
              <a:defRPr/>
            </a:lvl1pPr>
          </a:lstStyle>
          <a:p>
            <a:fld id="{54413C03-D129-4B04-B289-283874789DC0}" type="slidenum">
              <a:rPr lang="en-US" smtClean="0"/>
              <a:pPr/>
              <a:t>‹#›</a:t>
            </a:fld>
            <a:endParaRPr lang="en-US"/>
          </a:p>
        </p:txBody>
      </p:sp>
      <p:sp>
        <p:nvSpPr>
          <p:cNvPr id="7" name="Textplatzhalter 6">
            <a:extLst>
              <a:ext uri="{FF2B5EF4-FFF2-40B4-BE49-F238E27FC236}">
                <a16:creationId xmlns:a16="http://schemas.microsoft.com/office/drawing/2014/main" id="{F9007340-05A2-41EA-A606-71FD79D2BC77}"/>
              </a:ext>
            </a:extLst>
          </p:cNvPr>
          <p:cNvSpPr>
            <a:spLocks noGrp="1"/>
          </p:cNvSpPr>
          <p:nvPr>
            <p:ph type="body" sz="quarter" idx="12" hasCustomPrompt="1"/>
          </p:nvPr>
        </p:nvSpPr>
        <p:spPr>
          <a:xfrm>
            <a:off x="300039" y="1492252"/>
            <a:ext cx="7091362" cy="188321"/>
          </a:xfrm>
        </p:spPr>
        <p:txBody>
          <a:bodyPr>
            <a:noAutofit/>
          </a:bodyPr>
          <a:lstStyle>
            <a:lvl1pPr marL="0" indent="0" rtl="0">
              <a:buNone/>
              <a:defRPr b="1">
                <a:solidFill>
                  <a:schemeClr val="accent1"/>
                </a:solidFill>
                <a:latin typeface="+mj-lt"/>
                <a:ea typeface="GT Flexa Bl" pitchFamily="2" charset="0"/>
                <a:cs typeface="GT Flexa Bl" pitchFamily="2" charset="0"/>
              </a:defRPr>
            </a:lvl1pPr>
          </a:lstStyle>
          <a:p>
            <a:pPr lvl="0"/>
            <a:r>
              <a:rPr lang="en-US"/>
              <a:t>Subtitle, Segoe UI, 12pt</a:t>
            </a:r>
          </a:p>
        </p:txBody>
      </p:sp>
      <p:sp>
        <p:nvSpPr>
          <p:cNvPr id="9" name="Textplatzhalter 8">
            <a:extLst>
              <a:ext uri="{FF2B5EF4-FFF2-40B4-BE49-F238E27FC236}">
                <a16:creationId xmlns:a16="http://schemas.microsoft.com/office/drawing/2014/main" id="{E7EFB9F6-5AEB-4EF1-B28C-A7BCCA8417E5}"/>
              </a:ext>
            </a:extLst>
          </p:cNvPr>
          <p:cNvSpPr>
            <a:spLocks noGrp="1"/>
          </p:cNvSpPr>
          <p:nvPr>
            <p:ph type="body" sz="quarter" idx="13" hasCustomPrompt="1"/>
          </p:nvPr>
        </p:nvSpPr>
        <p:spPr>
          <a:xfrm>
            <a:off x="300039" y="1832973"/>
            <a:ext cx="7091362" cy="2539005"/>
          </a:xfrm>
        </p:spPr>
        <p:txBody>
          <a:bodyPr/>
          <a:lstStyle>
            <a:lvl1pPr marL="161894" indent="-161894" rtl="0">
              <a:buFont typeface="Wingdings" panose="05000000000000000000" pitchFamily="2" charset="2"/>
              <a:buChar char="§"/>
              <a:defRPr/>
            </a:lvl1pPr>
            <a:lvl2pPr rtl="0">
              <a:defRPr/>
            </a:lvl2pPr>
            <a:lvl3pPr rtl="0">
              <a:defRPr/>
            </a:lvl3pPr>
            <a:lvl4pPr rtl="0">
              <a:defRPr/>
            </a:lvl4pPr>
            <a:lvl5pPr rtl="0">
              <a:defRPr/>
            </a:lvl5pPr>
          </a:lstStyle>
          <a:p>
            <a:pPr lvl="0"/>
            <a:r>
              <a:rPr lang="en-US"/>
              <a:t>First Level, Segoe UI, 12pt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0340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ext 1 colum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1ABC2A01-E2BE-4156-8757-2C2BD7738EA8}"/>
              </a:ext>
            </a:extLst>
          </p:cNvPr>
          <p:cNvGraphicFramePr>
            <a:graphicFrameLocks noChangeAspect="1"/>
          </p:cNvGraphicFramePr>
          <p:nvPr userDrawn="1">
            <p:custDataLst>
              <p:tags r:id="rId1"/>
            </p:custDataLst>
            <p:extLst>
              <p:ext uri="{D42A27DB-BD31-4B8C-83A1-F6EECF244321}">
                <p14:modId xmlns:p14="http://schemas.microsoft.com/office/powerpoint/2010/main" val="3959168844"/>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kt 5" hidden="1">
                        <a:extLst>
                          <a:ext uri="{FF2B5EF4-FFF2-40B4-BE49-F238E27FC236}">
                            <a16:creationId xmlns:a16="http://schemas.microsoft.com/office/drawing/2014/main" id="{1ABC2A01-E2BE-4156-8757-2C2BD7738EA8}"/>
                          </a:ext>
                        </a:extLst>
                      </p:cNvPr>
                      <p:cNvPicPr/>
                      <p:nvPr/>
                    </p:nvPicPr>
                    <p:blipFill>
                      <a:blip r:embed="rId4"/>
                      <a:stretch>
                        <a:fillRect/>
                      </a:stretch>
                    </p:blipFill>
                    <p:spPr>
                      <a:xfrm>
                        <a:off x="1590" y="1589"/>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D39AB3A-BB42-4127-A080-2F2121576D68}"/>
              </a:ext>
            </a:extLst>
          </p:cNvPr>
          <p:cNvSpPr>
            <a:spLocks noGrp="1"/>
          </p:cNvSpPr>
          <p:nvPr>
            <p:ph type="title" hasCustomPrompt="1"/>
          </p:nvPr>
        </p:nvSpPr>
        <p:spPr>
          <a:xfrm>
            <a:off x="398128" y="312835"/>
            <a:ext cx="7886700" cy="581698"/>
          </a:xfrm>
        </p:spPr>
        <p:txBody>
          <a:bodyPr vert="horz"/>
          <a:lstStyle>
            <a:lvl1pPr rtl="0">
              <a:defRPr/>
            </a:lvl1pPr>
          </a:lstStyle>
          <a:p>
            <a:r>
              <a:rPr lang="en-US"/>
              <a:t>Slide Title, Segoe UI, 24pt</a:t>
            </a:r>
            <a:br>
              <a:rPr lang="en-US"/>
            </a:br>
            <a:r>
              <a:rPr lang="en-US"/>
              <a:t>Max. 2 Lines</a:t>
            </a:r>
          </a:p>
        </p:txBody>
      </p:sp>
      <p:sp>
        <p:nvSpPr>
          <p:cNvPr id="3" name="Fußzeilenplatzhalter 2">
            <a:extLst>
              <a:ext uri="{FF2B5EF4-FFF2-40B4-BE49-F238E27FC236}">
                <a16:creationId xmlns:a16="http://schemas.microsoft.com/office/drawing/2014/main" id="{BE7859EA-314D-49E2-A15A-FC28AC31BCED}"/>
              </a:ext>
            </a:extLst>
          </p:cNvPr>
          <p:cNvSpPr>
            <a:spLocks noGrp="1"/>
          </p:cNvSpPr>
          <p:nvPr>
            <p:ph type="ftr" sz="quarter" idx="10"/>
          </p:nvPr>
        </p:nvSpPr>
        <p:spPr/>
        <p:txBody>
          <a:bodyPr/>
          <a:lstStyle>
            <a:lvl1pPr rtl="0">
              <a:defRPr/>
            </a:lvl1pPr>
          </a:lstStyle>
          <a:p>
            <a:r>
              <a:rPr lang="en-US"/>
              <a:t>Student Open Innovation Challenge </a:t>
            </a:r>
          </a:p>
        </p:txBody>
      </p:sp>
      <p:sp>
        <p:nvSpPr>
          <p:cNvPr id="4" name="Foliennummernplatzhalter 3">
            <a:extLst>
              <a:ext uri="{FF2B5EF4-FFF2-40B4-BE49-F238E27FC236}">
                <a16:creationId xmlns:a16="http://schemas.microsoft.com/office/drawing/2014/main" id="{15EF0FD3-B6E1-4E0A-B30D-B364E5C00D7F}"/>
              </a:ext>
            </a:extLst>
          </p:cNvPr>
          <p:cNvSpPr>
            <a:spLocks noGrp="1"/>
          </p:cNvSpPr>
          <p:nvPr>
            <p:ph type="sldNum" sz="quarter" idx="11"/>
          </p:nvPr>
        </p:nvSpPr>
        <p:spPr/>
        <p:txBody>
          <a:bodyPr/>
          <a:lstStyle>
            <a:lvl1pPr rtl="0">
              <a:defRPr/>
            </a:lvl1pPr>
          </a:lstStyle>
          <a:p>
            <a:fld id="{54413C03-D129-4B04-B289-283874789DC0}" type="slidenum">
              <a:rPr lang="en-US" smtClean="0"/>
              <a:pPr/>
              <a:t>‹#›</a:t>
            </a:fld>
            <a:endParaRPr lang="en-US"/>
          </a:p>
        </p:txBody>
      </p:sp>
      <p:sp>
        <p:nvSpPr>
          <p:cNvPr id="7" name="Textplatzhalter 6">
            <a:extLst>
              <a:ext uri="{FF2B5EF4-FFF2-40B4-BE49-F238E27FC236}">
                <a16:creationId xmlns:a16="http://schemas.microsoft.com/office/drawing/2014/main" id="{F9007340-05A2-41EA-A606-71FD79D2BC77}"/>
              </a:ext>
            </a:extLst>
          </p:cNvPr>
          <p:cNvSpPr>
            <a:spLocks noGrp="1"/>
          </p:cNvSpPr>
          <p:nvPr>
            <p:ph type="body" sz="quarter" idx="12" hasCustomPrompt="1"/>
          </p:nvPr>
        </p:nvSpPr>
        <p:spPr>
          <a:xfrm>
            <a:off x="300039" y="1492252"/>
            <a:ext cx="7091362" cy="188321"/>
          </a:xfrm>
        </p:spPr>
        <p:txBody>
          <a:bodyPr>
            <a:noAutofit/>
          </a:bodyPr>
          <a:lstStyle>
            <a:lvl1pPr marL="0" indent="0" rtl="0">
              <a:buNone/>
              <a:defRPr b="1">
                <a:solidFill>
                  <a:schemeClr val="accent1"/>
                </a:solidFill>
                <a:latin typeface="+mj-lt"/>
                <a:ea typeface="GT Flexa Bl" pitchFamily="2" charset="0"/>
                <a:cs typeface="GT Flexa Bl" pitchFamily="2" charset="0"/>
              </a:defRPr>
            </a:lvl1pPr>
          </a:lstStyle>
          <a:p>
            <a:pPr lvl="0"/>
            <a:r>
              <a:rPr lang="en-US"/>
              <a:t>Subtitle, Segoe UI, 12pt</a:t>
            </a:r>
          </a:p>
        </p:txBody>
      </p:sp>
      <p:sp>
        <p:nvSpPr>
          <p:cNvPr id="9" name="Textplatzhalter 8">
            <a:extLst>
              <a:ext uri="{FF2B5EF4-FFF2-40B4-BE49-F238E27FC236}">
                <a16:creationId xmlns:a16="http://schemas.microsoft.com/office/drawing/2014/main" id="{E7EFB9F6-5AEB-4EF1-B28C-A7BCCA8417E5}"/>
              </a:ext>
            </a:extLst>
          </p:cNvPr>
          <p:cNvSpPr>
            <a:spLocks noGrp="1"/>
          </p:cNvSpPr>
          <p:nvPr>
            <p:ph type="body" sz="quarter" idx="13" hasCustomPrompt="1"/>
          </p:nvPr>
        </p:nvSpPr>
        <p:spPr>
          <a:xfrm>
            <a:off x="300039" y="1832973"/>
            <a:ext cx="7091362" cy="2539005"/>
          </a:xfrm>
        </p:spPr>
        <p:txBody>
          <a:bodyPr/>
          <a:lstStyle>
            <a:lvl1pPr marL="161894" indent="-161894" rtl="0">
              <a:buFont typeface="Wingdings" panose="05000000000000000000" pitchFamily="2" charset="2"/>
              <a:buChar char="§"/>
              <a:defRPr/>
            </a:lvl1pPr>
            <a:lvl2pPr rtl="0">
              <a:defRPr/>
            </a:lvl2pPr>
            <a:lvl3pPr rtl="0">
              <a:defRPr/>
            </a:lvl3pPr>
            <a:lvl4pPr rtl="0">
              <a:defRPr/>
            </a:lvl4pPr>
            <a:lvl5pPr rtl="0">
              <a:defRPr/>
            </a:lvl5pPr>
          </a:lstStyle>
          <a:p>
            <a:pPr lvl="0"/>
            <a:r>
              <a:rPr lang="en-US"/>
              <a:t>First Level, Segoe UI, 12pt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0550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ext 1 colum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1ABC2A01-E2BE-4156-8757-2C2BD7738EA8}"/>
              </a:ext>
            </a:extLst>
          </p:cNvPr>
          <p:cNvGraphicFramePr>
            <a:graphicFrameLocks noChangeAspect="1"/>
          </p:cNvGraphicFramePr>
          <p:nvPr userDrawn="1">
            <p:custDataLst>
              <p:tags r:id="rId1"/>
            </p:custDataLst>
            <p:extLst>
              <p:ext uri="{D42A27DB-BD31-4B8C-83A1-F6EECF244321}">
                <p14:modId xmlns:p14="http://schemas.microsoft.com/office/powerpoint/2010/main" val="3959168844"/>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kt 5" hidden="1">
                        <a:extLst>
                          <a:ext uri="{FF2B5EF4-FFF2-40B4-BE49-F238E27FC236}">
                            <a16:creationId xmlns:a16="http://schemas.microsoft.com/office/drawing/2014/main" id="{1ABC2A01-E2BE-4156-8757-2C2BD7738EA8}"/>
                          </a:ext>
                        </a:extLst>
                      </p:cNvPr>
                      <p:cNvPicPr/>
                      <p:nvPr/>
                    </p:nvPicPr>
                    <p:blipFill>
                      <a:blip r:embed="rId4"/>
                      <a:stretch>
                        <a:fillRect/>
                      </a:stretch>
                    </p:blipFill>
                    <p:spPr>
                      <a:xfrm>
                        <a:off x="1590" y="1589"/>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D39AB3A-BB42-4127-A080-2F2121576D68}"/>
              </a:ext>
            </a:extLst>
          </p:cNvPr>
          <p:cNvSpPr>
            <a:spLocks noGrp="1"/>
          </p:cNvSpPr>
          <p:nvPr>
            <p:ph type="title" hasCustomPrompt="1"/>
          </p:nvPr>
        </p:nvSpPr>
        <p:spPr>
          <a:xfrm>
            <a:off x="398128" y="312835"/>
            <a:ext cx="7886700" cy="581698"/>
          </a:xfrm>
        </p:spPr>
        <p:txBody>
          <a:bodyPr vert="horz"/>
          <a:lstStyle>
            <a:lvl1pPr rtl="0">
              <a:defRPr/>
            </a:lvl1pPr>
          </a:lstStyle>
          <a:p>
            <a:r>
              <a:rPr lang="en-US"/>
              <a:t>Slide Title, Segoe UI, 24pt</a:t>
            </a:r>
            <a:br>
              <a:rPr lang="en-US"/>
            </a:br>
            <a:r>
              <a:rPr lang="en-US"/>
              <a:t>Max. 2 Lines</a:t>
            </a:r>
          </a:p>
        </p:txBody>
      </p:sp>
      <p:sp>
        <p:nvSpPr>
          <p:cNvPr id="3" name="Fußzeilenplatzhalter 2">
            <a:extLst>
              <a:ext uri="{FF2B5EF4-FFF2-40B4-BE49-F238E27FC236}">
                <a16:creationId xmlns:a16="http://schemas.microsoft.com/office/drawing/2014/main" id="{BE7859EA-314D-49E2-A15A-FC28AC31BCED}"/>
              </a:ext>
            </a:extLst>
          </p:cNvPr>
          <p:cNvSpPr>
            <a:spLocks noGrp="1"/>
          </p:cNvSpPr>
          <p:nvPr>
            <p:ph type="ftr" sz="quarter" idx="10"/>
          </p:nvPr>
        </p:nvSpPr>
        <p:spPr/>
        <p:txBody>
          <a:bodyPr/>
          <a:lstStyle>
            <a:lvl1pPr rtl="0">
              <a:defRPr/>
            </a:lvl1pPr>
          </a:lstStyle>
          <a:p>
            <a:r>
              <a:rPr lang="en-US"/>
              <a:t>Student Open Innovation Challenge </a:t>
            </a:r>
          </a:p>
        </p:txBody>
      </p:sp>
      <p:sp>
        <p:nvSpPr>
          <p:cNvPr id="4" name="Foliennummernplatzhalter 3">
            <a:extLst>
              <a:ext uri="{FF2B5EF4-FFF2-40B4-BE49-F238E27FC236}">
                <a16:creationId xmlns:a16="http://schemas.microsoft.com/office/drawing/2014/main" id="{15EF0FD3-B6E1-4E0A-B30D-B364E5C00D7F}"/>
              </a:ext>
            </a:extLst>
          </p:cNvPr>
          <p:cNvSpPr>
            <a:spLocks noGrp="1"/>
          </p:cNvSpPr>
          <p:nvPr>
            <p:ph type="sldNum" sz="quarter" idx="11"/>
          </p:nvPr>
        </p:nvSpPr>
        <p:spPr/>
        <p:txBody>
          <a:bodyPr/>
          <a:lstStyle>
            <a:lvl1pPr rtl="0">
              <a:defRPr/>
            </a:lvl1pPr>
          </a:lstStyle>
          <a:p>
            <a:fld id="{54413C03-D129-4B04-B289-283874789DC0}" type="slidenum">
              <a:rPr lang="en-US" smtClean="0"/>
              <a:pPr/>
              <a:t>‹#›</a:t>
            </a:fld>
            <a:endParaRPr lang="en-US"/>
          </a:p>
        </p:txBody>
      </p:sp>
      <p:sp>
        <p:nvSpPr>
          <p:cNvPr id="7" name="Textplatzhalter 6">
            <a:extLst>
              <a:ext uri="{FF2B5EF4-FFF2-40B4-BE49-F238E27FC236}">
                <a16:creationId xmlns:a16="http://schemas.microsoft.com/office/drawing/2014/main" id="{F9007340-05A2-41EA-A606-71FD79D2BC77}"/>
              </a:ext>
            </a:extLst>
          </p:cNvPr>
          <p:cNvSpPr>
            <a:spLocks noGrp="1"/>
          </p:cNvSpPr>
          <p:nvPr>
            <p:ph type="body" sz="quarter" idx="12" hasCustomPrompt="1"/>
          </p:nvPr>
        </p:nvSpPr>
        <p:spPr>
          <a:xfrm>
            <a:off x="300039" y="1492252"/>
            <a:ext cx="7091362" cy="188321"/>
          </a:xfrm>
        </p:spPr>
        <p:txBody>
          <a:bodyPr>
            <a:noAutofit/>
          </a:bodyPr>
          <a:lstStyle>
            <a:lvl1pPr marL="0" indent="0" rtl="0">
              <a:buNone/>
              <a:defRPr b="1">
                <a:solidFill>
                  <a:schemeClr val="accent1"/>
                </a:solidFill>
                <a:latin typeface="+mj-lt"/>
                <a:ea typeface="GT Flexa Bl" pitchFamily="2" charset="0"/>
                <a:cs typeface="GT Flexa Bl" pitchFamily="2" charset="0"/>
              </a:defRPr>
            </a:lvl1pPr>
          </a:lstStyle>
          <a:p>
            <a:pPr lvl="0"/>
            <a:r>
              <a:rPr lang="en-US"/>
              <a:t>Subtitle, Segoe UI, 12pt</a:t>
            </a:r>
          </a:p>
        </p:txBody>
      </p:sp>
      <p:sp>
        <p:nvSpPr>
          <p:cNvPr id="9" name="Textplatzhalter 8">
            <a:extLst>
              <a:ext uri="{FF2B5EF4-FFF2-40B4-BE49-F238E27FC236}">
                <a16:creationId xmlns:a16="http://schemas.microsoft.com/office/drawing/2014/main" id="{E7EFB9F6-5AEB-4EF1-B28C-A7BCCA8417E5}"/>
              </a:ext>
            </a:extLst>
          </p:cNvPr>
          <p:cNvSpPr>
            <a:spLocks noGrp="1"/>
          </p:cNvSpPr>
          <p:nvPr>
            <p:ph type="body" sz="quarter" idx="13" hasCustomPrompt="1"/>
          </p:nvPr>
        </p:nvSpPr>
        <p:spPr>
          <a:xfrm>
            <a:off x="300039" y="1832973"/>
            <a:ext cx="7091362" cy="2539005"/>
          </a:xfrm>
        </p:spPr>
        <p:txBody>
          <a:bodyPr/>
          <a:lstStyle>
            <a:lvl1pPr marL="161894" indent="-161894" rtl="0">
              <a:buFont typeface="Wingdings" panose="05000000000000000000" pitchFamily="2" charset="2"/>
              <a:buChar char="§"/>
              <a:defRPr/>
            </a:lvl1pPr>
            <a:lvl2pPr rtl="0">
              <a:defRPr/>
            </a:lvl2pPr>
            <a:lvl3pPr rtl="0">
              <a:defRPr/>
            </a:lvl3pPr>
            <a:lvl4pPr rtl="0">
              <a:defRPr/>
            </a:lvl4pPr>
            <a:lvl5pPr rtl="0">
              <a:defRPr/>
            </a:lvl5pPr>
          </a:lstStyle>
          <a:p>
            <a:pPr lvl="0"/>
            <a:r>
              <a:rPr lang="en-US"/>
              <a:t>First Level, Segoe UI, 12pt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674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ext 1 colum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1ABC2A01-E2BE-4156-8757-2C2BD7738EA8}"/>
              </a:ext>
            </a:extLst>
          </p:cNvPr>
          <p:cNvGraphicFramePr>
            <a:graphicFrameLocks noChangeAspect="1"/>
          </p:cNvGraphicFramePr>
          <p:nvPr userDrawn="1">
            <p:custDataLst>
              <p:tags r:id="rId1"/>
            </p:custDataLst>
            <p:extLst>
              <p:ext uri="{D42A27DB-BD31-4B8C-83A1-F6EECF244321}">
                <p14:modId xmlns:p14="http://schemas.microsoft.com/office/powerpoint/2010/main" val="3959168844"/>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Objekt 5" hidden="1">
                        <a:extLst>
                          <a:ext uri="{FF2B5EF4-FFF2-40B4-BE49-F238E27FC236}">
                            <a16:creationId xmlns:a16="http://schemas.microsoft.com/office/drawing/2014/main" id="{1ABC2A01-E2BE-4156-8757-2C2BD7738EA8}"/>
                          </a:ext>
                        </a:extLst>
                      </p:cNvPr>
                      <p:cNvPicPr/>
                      <p:nvPr/>
                    </p:nvPicPr>
                    <p:blipFill>
                      <a:blip r:embed="rId4"/>
                      <a:stretch>
                        <a:fillRect/>
                      </a:stretch>
                    </p:blipFill>
                    <p:spPr>
                      <a:xfrm>
                        <a:off x="1590" y="1589"/>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D39AB3A-BB42-4127-A080-2F2121576D68}"/>
              </a:ext>
            </a:extLst>
          </p:cNvPr>
          <p:cNvSpPr>
            <a:spLocks noGrp="1"/>
          </p:cNvSpPr>
          <p:nvPr>
            <p:ph type="title" hasCustomPrompt="1"/>
          </p:nvPr>
        </p:nvSpPr>
        <p:spPr>
          <a:xfrm>
            <a:off x="398128" y="312835"/>
            <a:ext cx="7886700" cy="581698"/>
          </a:xfrm>
        </p:spPr>
        <p:txBody>
          <a:bodyPr vert="horz"/>
          <a:lstStyle>
            <a:lvl1pPr rtl="0">
              <a:defRPr/>
            </a:lvl1pPr>
          </a:lstStyle>
          <a:p>
            <a:r>
              <a:rPr lang="en-US"/>
              <a:t>Slide Title, Segoe UI, 24pt</a:t>
            </a:r>
            <a:br>
              <a:rPr lang="en-US"/>
            </a:br>
            <a:r>
              <a:rPr lang="en-US"/>
              <a:t>Max. 2 Lines</a:t>
            </a:r>
          </a:p>
        </p:txBody>
      </p:sp>
      <p:sp>
        <p:nvSpPr>
          <p:cNvPr id="3" name="Fußzeilenplatzhalter 2">
            <a:extLst>
              <a:ext uri="{FF2B5EF4-FFF2-40B4-BE49-F238E27FC236}">
                <a16:creationId xmlns:a16="http://schemas.microsoft.com/office/drawing/2014/main" id="{BE7859EA-314D-49E2-A15A-FC28AC31BCED}"/>
              </a:ext>
            </a:extLst>
          </p:cNvPr>
          <p:cNvSpPr>
            <a:spLocks noGrp="1"/>
          </p:cNvSpPr>
          <p:nvPr>
            <p:ph type="ftr" sz="quarter" idx="10"/>
          </p:nvPr>
        </p:nvSpPr>
        <p:spPr/>
        <p:txBody>
          <a:bodyPr/>
          <a:lstStyle>
            <a:lvl1pPr rtl="0">
              <a:defRPr/>
            </a:lvl1pPr>
          </a:lstStyle>
          <a:p>
            <a:r>
              <a:rPr lang="en-US"/>
              <a:t>Student Open Innovation Challenge </a:t>
            </a:r>
          </a:p>
        </p:txBody>
      </p:sp>
      <p:sp>
        <p:nvSpPr>
          <p:cNvPr id="4" name="Foliennummernplatzhalter 3">
            <a:extLst>
              <a:ext uri="{FF2B5EF4-FFF2-40B4-BE49-F238E27FC236}">
                <a16:creationId xmlns:a16="http://schemas.microsoft.com/office/drawing/2014/main" id="{15EF0FD3-B6E1-4E0A-B30D-B364E5C00D7F}"/>
              </a:ext>
            </a:extLst>
          </p:cNvPr>
          <p:cNvSpPr>
            <a:spLocks noGrp="1"/>
          </p:cNvSpPr>
          <p:nvPr>
            <p:ph type="sldNum" sz="quarter" idx="11"/>
          </p:nvPr>
        </p:nvSpPr>
        <p:spPr/>
        <p:txBody>
          <a:bodyPr/>
          <a:lstStyle>
            <a:lvl1pPr rtl="0">
              <a:defRPr/>
            </a:lvl1pPr>
          </a:lstStyle>
          <a:p>
            <a:fld id="{54413C03-D129-4B04-B289-283874789DC0}" type="slidenum">
              <a:rPr lang="en-US" smtClean="0"/>
              <a:pPr/>
              <a:t>‹#›</a:t>
            </a:fld>
            <a:endParaRPr lang="en-US"/>
          </a:p>
        </p:txBody>
      </p:sp>
      <p:sp>
        <p:nvSpPr>
          <p:cNvPr id="7" name="Textplatzhalter 6">
            <a:extLst>
              <a:ext uri="{FF2B5EF4-FFF2-40B4-BE49-F238E27FC236}">
                <a16:creationId xmlns:a16="http://schemas.microsoft.com/office/drawing/2014/main" id="{F9007340-05A2-41EA-A606-71FD79D2BC77}"/>
              </a:ext>
            </a:extLst>
          </p:cNvPr>
          <p:cNvSpPr>
            <a:spLocks noGrp="1"/>
          </p:cNvSpPr>
          <p:nvPr>
            <p:ph type="body" sz="quarter" idx="12" hasCustomPrompt="1"/>
          </p:nvPr>
        </p:nvSpPr>
        <p:spPr>
          <a:xfrm>
            <a:off x="300039" y="1492252"/>
            <a:ext cx="7091362" cy="188321"/>
          </a:xfrm>
        </p:spPr>
        <p:txBody>
          <a:bodyPr>
            <a:noAutofit/>
          </a:bodyPr>
          <a:lstStyle>
            <a:lvl1pPr marL="0" indent="0" rtl="0">
              <a:buNone/>
              <a:defRPr b="1">
                <a:solidFill>
                  <a:schemeClr val="accent1"/>
                </a:solidFill>
                <a:latin typeface="+mj-lt"/>
                <a:ea typeface="GT Flexa Bl" pitchFamily="2" charset="0"/>
                <a:cs typeface="GT Flexa Bl" pitchFamily="2" charset="0"/>
              </a:defRPr>
            </a:lvl1pPr>
          </a:lstStyle>
          <a:p>
            <a:pPr lvl="0"/>
            <a:r>
              <a:rPr lang="en-US"/>
              <a:t>Subtitle, Segoe UI, 12pt</a:t>
            </a:r>
          </a:p>
        </p:txBody>
      </p:sp>
      <p:sp>
        <p:nvSpPr>
          <p:cNvPr id="9" name="Textplatzhalter 8">
            <a:extLst>
              <a:ext uri="{FF2B5EF4-FFF2-40B4-BE49-F238E27FC236}">
                <a16:creationId xmlns:a16="http://schemas.microsoft.com/office/drawing/2014/main" id="{E7EFB9F6-5AEB-4EF1-B28C-A7BCCA8417E5}"/>
              </a:ext>
            </a:extLst>
          </p:cNvPr>
          <p:cNvSpPr>
            <a:spLocks noGrp="1"/>
          </p:cNvSpPr>
          <p:nvPr>
            <p:ph type="body" sz="quarter" idx="13" hasCustomPrompt="1"/>
          </p:nvPr>
        </p:nvSpPr>
        <p:spPr>
          <a:xfrm>
            <a:off x="300039" y="1832973"/>
            <a:ext cx="7091362" cy="2539005"/>
          </a:xfrm>
        </p:spPr>
        <p:txBody>
          <a:bodyPr/>
          <a:lstStyle>
            <a:lvl1pPr marL="161894" indent="-161894" rtl="0">
              <a:buFont typeface="Wingdings" panose="05000000000000000000" pitchFamily="2" charset="2"/>
              <a:buChar char="§"/>
              <a:defRPr/>
            </a:lvl1pPr>
            <a:lvl2pPr rtl="0">
              <a:defRPr/>
            </a:lvl2pPr>
            <a:lvl3pPr rtl="0">
              <a:defRPr/>
            </a:lvl3pPr>
            <a:lvl4pPr rtl="0">
              <a:defRPr/>
            </a:lvl4pPr>
            <a:lvl5pPr rtl="0">
              <a:defRPr/>
            </a:lvl5pPr>
          </a:lstStyle>
          <a:p>
            <a:pPr lvl="0"/>
            <a:r>
              <a:rPr lang="en-US"/>
              <a:t>First Level, Segoe UI, 12pt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9896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954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128" y="312835"/>
            <a:ext cx="8342124" cy="290849"/>
          </a:xfrm>
        </p:spPr>
        <p:txBody>
          <a:bodyPr/>
          <a:lstStyle/>
          <a:p>
            <a:r>
              <a:rPr lang="de-DE"/>
              <a:t>MASTERTITELFORMAT BEARBEITEN</a:t>
            </a:r>
            <a:endParaRPr lang="en-US"/>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Footer Placeholder 4"/>
          <p:cNvSpPr>
            <a:spLocks noGrp="1"/>
          </p:cNvSpPr>
          <p:nvPr>
            <p:ph type="ftr" sz="quarter" idx="11"/>
          </p:nvPr>
        </p:nvSpPr>
        <p:spPr>
          <a:xfrm>
            <a:off x="708372" y="4757209"/>
            <a:ext cx="824593" cy="123111"/>
          </a:xfrm>
          <a:prstGeom prst="rect">
            <a:avLst/>
          </a:prstGeom>
        </p:spPr>
        <p:txBody>
          <a:bodyPr>
            <a:spAutoFit/>
          </a:bodyPr>
          <a:lstStyle>
            <a:lvl1pPr>
              <a:lnSpc>
                <a:spcPct val="100000"/>
              </a:lnSpc>
              <a:defRPr/>
            </a:lvl1pPr>
          </a:lstStyle>
          <a:p>
            <a:r>
              <a:rPr lang="en-GB"/>
              <a:t>Student Open Innovation Challenge </a:t>
            </a:r>
          </a:p>
        </p:txBody>
      </p:sp>
      <p:sp>
        <p:nvSpPr>
          <p:cNvPr id="6" name="Slide Number Placeholder 5"/>
          <p:cNvSpPr>
            <a:spLocks noGrp="1"/>
          </p:cNvSpPr>
          <p:nvPr>
            <p:ph type="sldNum" sz="quarter" idx="12"/>
          </p:nvPr>
        </p:nvSpPr>
        <p:spPr>
          <a:xfrm>
            <a:off x="398128" y="4757209"/>
            <a:ext cx="270383" cy="123111"/>
          </a:xfrm>
          <a:prstGeom prst="rect">
            <a:avLst/>
          </a:prstGeom>
        </p:spPr>
        <p:txBody>
          <a:bodyPr>
            <a:spAutoFit/>
          </a:bodyPr>
          <a:lstStyle>
            <a:lvl1pPr>
              <a:lnSpc>
                <a:spcPct val="100000"/>
              </a:lnSpc>
              <a:defRPr/>
            </a:lvl1pPr>
          </a:lstStyle>
          <a:p>
            <a:fld id="{60432750-7425-2641-8A3B-A770424A403D}" type="slidenum">
              <a:rPr lang="en-GB" smtClean="0"/>
              <a:pPr/>
              <a:t>‹#›</a:t>
            </a:fld>
            <a:endParaRPr lang="en-GB"/>
          </a:p>
        </p:txBody>
      </p:sp>
      <p:sp>
        <p:nvSpPr>
          <p:cNvPr id="11" name="Textplatzhalter 10">
            <a:extLst>
              <a:ext uri="{FF2B5EF4-FFF2-40B4-BE49-F238E27FC236}">
                <a16:creationId xmlns:a16="http://schemas.microsoft.com/office/drawing/2014/main" id="{34D83286-B279-8294-236A-71E957B74E8E}"/>
              </a:ext>
            </a:extLst>
          </p:cNvPr>
          <p:cNvSpPr>
            <a:spLocks noGrp="1"/>
          </p:cNvSpPr>
          <p:nvPr>
            <p:ph type="body" sz="quarter" idx="13" hasCustomPrompt="1"/>
          </p:nvPr>
        </p:nvSpPr>
        <p:spPr>
          <a:xfrm>
            <a:off x="398463" y="662459"/>
            <a:ext cx="8342125" cy="300037"/>
          </a:xfrm>
        </p:spPr>
        <p:txBody>
          <a:bodyPr/>
          <a:lstStyle>
            <a:lvl1pPr marL="0" indent="0">
              <a:buFontTx/>
              <a:buNone/>
              <a:defRPr/>
            </a:lvl1pPr>
          </a:lstStyle>
          <a:p>
            <a:r>
              <a:rPr lang="de-DE" sz="1100" b="0">
                <a:solidFill>
                  <a:srgbClr val="E1000F"/>
                </a:solidFill>
              </a:rPr>
              <a:t>MASTERTITELFORMAT BEARBEITEN</a:t>
            </a:r>
            <a:endParaRPr lang="en-US" sz="1100" b="0">
              <a:solidFill>
                <a:srgbClr val="E1000F"/>
              </a:solidFill>
            </a:endParaRPr>
          </a:p>
        </p:txBody>
      </p:sp>
      <p:sp>
        <p:nvSpPr>
          <p:cNvPr id="18" name="Textplatzhalter 15">
            <a:extLst>
              <a:ext uri="{FF2B5EF4-FFF2-40B4-BE49-F238E27FC236}">
                <a16:creationId xmlns:a16="http://schemas.microsoft.com/office/drawing/2014/main" id="{8A623924-DD9E-A7CD-1BCB-E1AB8924CB7D}"/>
              </a:ext>
            </a:extLst>
          </p:cNvPr>
          <p:cNvSpPr>
            <a:spLocks noGrp="1"/>
          </p:cNvSpPr>
          <p:nvPr>
            <p:ph type="body" sz="quarter" idx="15" hasCustomPrompt="1"/>
          </p:nvPr>
        </p:nvSpPr>
        <p:spPr>
          <a:xfrm>
            <a:off x="1572826" y="4757209"/>
            <a:ext cx="1712913" cy="123111"/>
          </a:xfrm>
        </p:spPr>
        <p:txBody>
          <a:bodyPr>
            <a:spAutoFit/>
          </a:bodyPr>
          <a:lstStyle>
            <a:lvl1pPr marL="0" indent="0">
              <a:lnSpc>
                <a:spcPct val="100000"/>
              </a:lnSpc>
              <a:buFontTx/>
              <a:buNone/>
              <a:defRPr sz="800">
                <a:solidFill>
                  <a:schemeClr val="bg2"/>
                </a:solidFill>
              </a:defRPr>
            </a:lvl1pPr>
            <a:lvl2pPr marL="342900" indent="0">
              <a:buFontTx/>
              <a:buNone/>
              <a:defRPr sz="800">
                <a:solidFill>
                  <a:schemeClr val="bg2"/>
                </a:solidFill>
              </a:defRPr>
            </a:lvl2pPr>
            <a:lvl3pPr marL="685800" indent="0">
              <a:buFontTx/>
              <a:buNone/>
              <a:defRPr sz="800">
                <a:solidFill>
                  <a:schemeClr val="bg2"/>
                </a:solidFill>
              </a:defRPr>
            </a:lvl3pPr>
            <a:lvl4pPr marL="1028700" indent="0">
              <a:buFontTx/>
              <a:buNone/>
              <a:defRPr sz="800">
                <a:solidFill>
                  <a:schemeClr val="bg2"/>
                </a:solidFill>
              </a:defRPr>
            </a:lvl4pPr>
            <a:lvl5pPr marL="1371600" indent="0">
              <a:buFontTx/>
              <a:buNone/>
              <a:defRPr sz="800">
                <a:solidFill>
                  <a:schemeClr val="bg2"/>
                </a:solidFill>
              </a:defRPr>
            </a:lvl5pPr>
          </a:lstStyle>
          <a:p>
            <a:r>
              <a:rPr lang="en-US" b="0"/>
              <a:t>Brand &amp; Design Engagement</a:t>
            </a:r>
            <a:endParaRPr lang="en-GB"/>
          </a:p>
        </p:txBody>
      </p:sp>
    </p:spTree>
    <p:extLst>
      <p:ext uri="{BB962C8B-B14F-4D97-AF65-F5344CB8AC3E}">
        <p14:creationId xmlns:p14="http://schemas.microsoft.com/office/powerpoint/2010/main" val="1158695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0213"/>
          </a:xfrm>
        </p:spPr>
        <p:txBody>
          <a:bodyPr anchor="b"/>
          <a:lstStyle>
            <a:lvl1pPr>
              <a:defRPr sz="4500"/>
            </a:lvl1pPr>
          </a:lstStyle>
          <a:p>
            <a:r>
              <a:rPr lang="de-DE"/>
              <a:t>Mastertitelformat bearbeiten</a:t>
            </a:r>
            <a:endParaRPr lang="en-US"/>
          </a:p>
        </p:txBody>
      </p:sp>
      <p:sp>
        <p:nvSpPr>
          <p:cNvPr id="3" name="Text Placeholder 2"/>
          <p:cNvSpPr>
            <a:spLocks noGrp="1"/>
          </p:cNvSpPr>
          <p:nvPr>
            <p:ph type="body" idx="1"/>
          </p:nvPr>
        </p:nvSpPr>
        <p:spPr>
          <a:xfrm>
            <a:off x="623888" y="3443160"/>
            <a:ext cx="7886700" cy="112548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a:xfrm>
            <a:off x="4386142" y="4768735"/>
            <a:ext cx="2057400" cy="273928"/>
          </a:xfrm>
          <a:prstGeom prst="rect">
            <a:avLst/>
          </a:prstGeom>
        </p:spPr>
        <p:txBody>
          <a:bodyPr/>
          <a:lstStyle/>
          <a:p>
            <a:endParaRPr lang="en-GB"/>
          </a:p>
        </p:txBody>
      </p:sp>
      <p:sp>
        <p:nvSpPr>
          <p:cNvPr id="5" name="Footer Placeholder 4"/>
          <p:cNvSpPr>
            <a:spLocks noGrp="1"/>
          </p:cNvSpPr>
          <p:nvPr>
            <p:ph type="ftr" sz="quarter" idx="11"/>
          </p:nvPr>
        </p:nvSpPr>
        <p:spPr>
          <a:xfrm>
            <a:off x="708372" y="4757209"/>
            <a:ext cx="824593" cy="273928"/>
          </a:xfrm>
          <a:prstGeom prst="rect">
            <a:avLst/>
          </a:prstGeom>
        </p:spPr>
        <p:txBody>
          <a:bodyPr/>
          <a:lstStyle/>
          <a:p>
            <a:r>
              <a:rPr lang="en-GB"/>
              <a:t>Student Open Innovation Challenge </a:t>
            </a:r>
          </a:p>
        </p:txBody>
      </p:sp>
      <p:sp>
        <p:nvSpPr>
          <p:cNvPr id="6" name="Slide Number Placeholder 5"/>
          <p:cNvSpPr>
            <a:spLocks noGrp="1"/>
          </p:cNvSpPr>
          <p:nvPr>
            <p:ph type="sldNum" sz="quarter" idx="12"/>
          </p:nvPr>
        </p:nvSpPr>
        <p:spPr>
          <a:xfrm>
            <a:off x="398128" y="4757209"/>
            <a:ext cx="270383" cy="273928"/>
          </a:xfrm>
          <a:prstGeom prst="rect">
            <a:avLst/>
          </a:prstGeom>
        </p:spPr>
        <p:txBody>
          <a:bodyPr/>
          <a:lstStyle/>
          <a:p>
            <a:fld id="{60432750-7425-2641-8A3B-A770424A403D}" type="slidenum">
              <a:rPr lang="en-GB" smtClean="0"/>
              <a:t>‹#›</a:t>
            </a:fld>
            <a:endParaRPr lang="en-GB"/>
          </a:p>
        </p:txBody>
      </p:sp>
    </p:spTree>
    <p:extLst>
      <p:ext uri="{BB962C8B-B14F-4D97-AF65-F5344CB8AC3E}">
        <p14:creationId xmlns:p14="http://schemas.microsoft.com/office/powerpoint/2010/main" val="322904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628650" y="1369642"/>
            <a:ext cx="3886200" cy="326451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p:cNvSpPr>
            <a:spLocks noGrp="1"/>
          </p:cNvSpPr>
          <p:nvPr>
            <p:ph sz="half" idx="2"/>
          </p:nvPr>
        </p:nvSpPr>
        <p:spPr>
          <a:xfrm>
            <a:off x="4629150" y="1369642"/>
            <a:ext cx="3886200" cy="326451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p:cNvSpPr>
            <a:spLocks noGrp="1"/>
          </p:cNvSpPr>
          <p:nvPr>
            <p:ph type="dt" sz="half" idx="10"/>
          </p:nvPr>
        </p:nvSpPr>
        <p:spPr>
          <a:xfrm>
            <a:off x="4386142" y="4768735"/>
            <a:ext cx="2057400" cy="273928"/>
          </a:xfrm>
          <a:prstGeom prst="rect">
            <a:avLst/>
          </a:prstGeom>
        </p:spPr>
        <p:txBody>
          <a:bodyPr/>
          <a:lstStyle/>
          <a:p>
            <a:endParaRPr lang="en-GB"/>
          </a:p>
        </p:txBody>
      </p:sp>
      <p:sp>
        <p:nvSpPr>
          <p:cNvPr id="6" name="Footer Placeholder 5"/>
          <p:cNvSpPr>
            <a:spLocks noGrp="1"/>
          </p:cNvSpPr>
          <p:nvPr>
            <p:ph type="ftr" sz="quarter" idx="11"/>
          </p:nvPr>
        </p:nvSpPr>
        <p:spPr>
          <a:xfrm>
            <a:off x="708372" y="4757209"/>
            <a:ext cx="824593" cy="273928"/>
          </a:xfrm>
          <a:prstGeom prst="rect">
            <a:avLst/>
          </a:prstGeom>
        </p:spPr>
        <p:txBody>
          <a:bodyPr/>
          <a:lstStyle/>
          <a:p>
            <a:r>
              <a:rPr lang="en-GB"/>
              <a:t>Student Open Innovation Challenge </a:t>
            </a:r>
          </a:p>
        </p:txBody>
      </p:sp>
      <p:sp>
        <p:nvSpPr>
          <p:cNvPr id="7" name="Slide Number Placeholder 6"/>
          <p:cNvSpPr>
            <a:spLocks noGrp="1"/>
          </p:cNvSpPr>
          <p:nvPr>
            <p:ph type="sldNum" sz="quarter" idx="12"/>
          </p:nvPr>
        </p:nvSpPr>
        <p:spPr>
          <a:xfrm>
            <a:off x="398128" y="4757209"/>
            <a:ext cx="270383" cy="273928"/>
          </a:xfrm>
          <a:prstGeom prst="rect">
            <a:avLst/>
          </a:prstGeom>
        </p:spPr>
        <p:txBody>
          <a:bodyPr/>
          <a:lstStyle/>
          <a:p>
            <a:fld id="{60432750-7425-2641-8A3B-A770424A403D}" type="slidenum">
              <a:rPr lang="en-GB" smtClean="0"/>
              <a:t>‹#›</a:t>
            </a:fld>
            <a:endParaRPr lang="en-GB"/>
          </a:p>
        </p:txBody>
      </p:sp>
    </p:spTree>
    <p:extLst>
      <p:ext uri="{BB962C8B-B14F-4D97-AF65-F5344CB8AC3E}">
        <p14:creationId xmlns:p14="http://schemas.microsoft.com/office/powerpoint/2010/main" val="2008429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929"/>
            <a:ext cx="7886700" cy="994479"/>
          </a:xfrm>
        </p:spPr>
        <p:txBody>
          <a:bodyPr/>
          <a:lstStyle/>
          <a:p>
            <a:r>
              <a:rPr lang="de-DE"/>
              <a:t>Mastertitelformat bearbeiten</a:t>
            </a:r>
            <a:endParaRPr lang="en-US"/>
          </a:p>
        </p:txBody>
      </p:sp>
      <p:sp>
        <p:nvSpPr>
          <p:cNvPr id="3" name="Text Placeholder 2"/>
          <p:cNvSpPr>
            <a:spLocks noGrp="1"/>
          </p:cNvSpPr>
          <p:nvPr>
            <p:ph type="body" idx="1"/>
          </p:nvPr>
        </p:nvSpPr>
        <p:spPr>
          <a:xfrm>
            <a:off x="629842" y="1261261"/>
            <a:ext cx="3868340"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Content Placeholder 3"/>
          <p:cNvSpPr>
            <a:spLocks noGrp="1"/>
          </p:cNvSpPr>
          <p:nvPr>
            <p:ph sz="half" idx="2"/>
          </p:nvPr>
        </p:nvSpPr>
        <p:spPr>
          <a:xfrm>
            <a:off x="629842" y="1879386"/>
            <a:ext cx="3868340" cy="276429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4"/>
          <p:cNvSpPr>
            <a:spLocks noGrp="1"/>
          </p:cNvSpPr>
          <p:nvPr>
            <p:ph type="body" sz="quarter" idx="3"/>
          </p:nvPr>
        </p:nvSpPr>
        <p:spPr>
          <a:xfrm>
            <a:off x="4629150" y="1261261"/>
            <a:ext cx="3887391"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Content Placeholder 5"/>
          <p:cNvSpPr>
            <a:spLocks noGrp="1"/>
          </p:cNvSpPr>
          <p:nvPr>
            <p:ph sz="quarter" idx="4"/>
          </p:nvPr>
        </p:nvSpPr>
        <p:spPr>
          <a:xfrm>
            <a:off x="4629150" y="1879386"/>
            <a:ext cx="3887391" cy="276429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6"/>
          <p:cNvSpPr>
            <a:spLocks noGrp="1"/>
          </p:cNvSpPr>
          <p:nvPr>
            <p:ph type="dt" sz="half" idx="10"/>
          </p:nvPr>
        </p:nvSpPr>
        <p:spPr>
          <a:xfrm>
            <a:off x="4386142" y="4768735"/>
            <a:ext cx="2057400" cy="273928"/>
          </a:xfrm>
          <a:prstGeom prst="rect">
            <a:avLst/>
          </a:prstGeom>
        </p:spPr>
        <p:txBody>
          <a:bodyPr/>
          <a:lstStyle/>
          <a:p>
            <a:endParaRPr lang="en-GB"/>
          </a:p>
        </p:txBody>
      </p:sp>
      <p:sp>
        <p:nvSpPr>
          <p:cNvPr id="8" name="Footer Placeholder 7"/>
          <p:cNvSpPr>
            <a:spLocks noGrp="1"/>
          </p:cNvSpPr>
          <p:nvPr>
            <p:ph type="ftr" sz="quarter" idx="11"/>
          </p:nvPr>
        </p:nvSpPr>
        <p:spPr>
          <a:xfrm>
            <a:off x="708372" y="4757209"/>
            <a:ext cx="824593" cy="273928"/>
          </a:xfrm>
          <a:prstGeom prst="rect">
            <a:avLst/>
          </a:prstGeom>
        </p:spPr>
        <p:txBody>
          <a:bodyPr/>
          <a:lstStyle/>
          <a:p>
            <a:r>
              <a:rPr lang="en-GB"/>
              <a:t>Student Open Innovation Challenge </a:t>
            </a:r>
          </a:p>
        </p:txBody>
      </p:sp>
      <p:sp>
        <p:nvSpPr>
          <p:cNvPr id="9" name="Slide Number Placeholder 8"/>
          <p:cNvSpPr>
            <a:spLocks noGrp="1"/>
          </p:cNvSpPr>
          <p:nvPr>
            <p:ph type="sldNum" sz="quarter" idx="12"/>
          </p:nvPr>
        </p:nvSpPr>
        <p:spPr>
          <a:xfrm>
            <a:off x="398128" y="4757209"/>
            <a:ext cx="270383" cy="273928"/>
          </a:xfrm>
          <a:prstGeom prst="rect">
            <a:avLst/>
          </a:prstGeom>
        </p:spPr>
        <p:txBody>
          <a:bodyPr/>
          <a:lstStyle/>
          <a:p>
            <a:fld id="{60432750-7425-2641-8A3B-A770424A403D}" type="slidenum">
              <a:rPr lang="en-GB" smtClean="0"/>
              <a:t>‹#›</a:t>
            </a:fld>
            <a:endParaRPr lang="en-GB"/>
          </a:p>
        </p:txBody>
      </p:sp>
    </p:spTree>
    <p:extLst>
      <p:ext uri="{BB962C8B-B14F-4D97-AF65-F5344CB8AC3E}">
        <p14:creationId xmlns:p14="http://schemas.microsoft.com/office/powerpoint/2010/main" val="195675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Date Placeholder 2"/>
          <p:cNvSpPr>
            <a:spLocks noGrp="1"/>
          </p:cNvSpPr>
          <p:nvPr>
            <p:ph type="dt" sz="half" idx="10"/>
          </p:nvPr>
        </p:nvSpPr>
        <p:spPr>
          <a:xfrm>
            <a:off x="4386142" y="4768735"/>
            <a:ext cx="2057400" cy="273928"/>
          </a:xfrm>
          <a:prstGeom prst="rect">
            <a:avLst/>
          </a:prstGeom>
        </p:spPr>
        <p:txBody>
          <a:bodyPr/>
          <a:lstStyle/>
          <a:p>
            <a:endParaRPr lang="en-GB"/>
          </a:p>
        </p:txBody>
      </p:sp>
      <p:sp>
        <p:nvSpPr>
          <p:cNvPr id="4" name="Footer Placeholder 3"/>
          <p:cNvSpPr>
            <a:spLocks noGrp="1"/>
          </p:cNvSpPr>
          <p:nvPr>
            <p:ph type="ftr" sz="quarter" idx="11"/>
          </p:nvPr>
        </p:nvSpPr>
        <p:spPr>
          <a:xfrm>
            <a:off x="708372" y="4757209"/>
            <a:ext cx="824593" cy="273928"/>
          </a:xfrm>
          <a:prstGeom prst="rect">
            <a:avLst/>
          </a:prstGeom>
        </p:spPr>
        <p:txBody>
          <a:bodyPr/>
          <a:lstStyle/>
          <a:p>
            <a:r>
              <a:rPr lang="en-GB"/>
              <a:t>Student Open Innovation Challenge </a:t>
            </a:r>
          </a:p>
        </p:txBody>
      </p:sp>
      <p:sp>
        <p:nvSpPr>
          <p:cNvPr id="5" name="Slide Number Placeholder 4"/>
          <p:cNvSpPr>
            <a:spLocks noGrp="1"/>
          </p:cNvSpPr>
          <p:nvPr>
            <p:ph type="sldNum" sz="quarter" idx="12"/>
          </p:nvPr>
        </p:nvSpPr>
        <p:spPr>
          <a:xfrm>
            <a:off x="398128" y="4757209"/>
            <a:ext cx="270383" cy="273928"/>
          </a:xfrm>
          <a:prstGeom prst="rect">
            <a:avLst/>
          </a:prstGeom>
        </p:spPr>
        <p:txBody>
          <a:bodyPr/>
          <a:lstStyle/>
          <a:p>
            <a:fld id="{60432750-7425-2641-8A3B-A770424A403D}" type="slidenum">
              <a:rPr lang="en-GB" smtClean="0"/>
              <a:t>‹#›</a:t>
            </a:fld>
            <a:endParaRPr lang="en-GB"/>
          </a:p>
        </p:txBody>
      </p:sp>
    </p:spTree>
    <p:extLst>
      <p:ext uri="{BB962C8B-B14F-4D97-AF65-F5344CB8AC3E}">
        <p14:creationId xmlns:p14="http://schemas.microsoft.com/office/powerpoint/2010/main" val="3968905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386142" y="4768735"/>
            <a:ext cx="2057400" cy="273928"/>
          </a:xfrm>
          <a:prstGeom prst="rect">
            <a:avLst/>
          </a:prstGeom>
        </p:spPr>
        <p:txBody>
          <a:bodyPr/>
          <a:lstStyle/>
          <a:p>
            <a:endParaRPr lang="en-GB"/>
          </a:p>
        </p:txBody>
      </p:sp>
      <p:sp>
        <p:nvSpPr>
          <p:cNvPr id="3" name="Footer Placeholder 2"/>
          <p:cNvSpPr>
            <a:spLocks noGrp="1"/>
          </p:cNvSpPr>
          <p:nvPr>
            <p:ph type="ftr" sz="quarter" idx="11"/>
          </p:nvPr>
        </p:nvSpPr>
        <p:spPr>
          <a:xfrm>
            <a:off x="708372" y="4757209"/>
            <a:ext cx="824593" cy="273928"/>
          </a:xfrm>
          <a:prstGeom prst="rect">
            <a:avLst/>
          </a:prstGeom>
        </p:spPr>
        <p:txBody>
          <a:bodyPr/>
          <a:lstStyle/>
          <a:p>
            <a:r>
              <a:rPr lang="en-GB"/>
              <a:t>Student Open Innovation Challenge </a:t>
            </a:r>
          </a:p>
        </p:txBody>
      </p:sp>
      <p:sp>
        <p:nvSpPr>
          <p:cNvPr id="4" name="Slide Number Placeholder 3"/>
          <p:cNvSpPr>
            <a:spLocks noGrp="1"/>
          </p:cNvSpPr>
          <p:nvPr>
            <p:ph type="sldNum" sz="quarter" idx="12"/>
          </p:nvPr>
        </p:nvSpPr>
        <p:spPr>
          <a:xfrm>
            <a:off x="398128" y="4757209"/>
            <a:ext cx="270383" cy="273928"/>
          </a:xfrm>
          <a:prstGeom prst="rect">
            <a:avLst/>
          </a:prstGeom>
        </p:spPr>
        <p:txBody>
          <a:bodyPr/>
          <a:lstStyle/>
          <a:p>
            <a:fld id="{60432750-7425-2641-8A3B-A770424A403D}" type="slidenum">
              <a:rPr lang="en-GB" smtClean="0"/>
              <a:t>‹#›</a:t>
            </a:fld>
            <a:endParaRPr lang="en-GB"/>
          </a:p>
        </p:txBody>
      </p:sp>
    </p:spTree>
    <p:extLst>
      <p:ext uri="{BB962C8B-B14F-4D97-AF65-F5344CB8AC3E}">
        <p14:creationId xmlns:p14="http://schemas.microsoft.com/office/powerpoint/2010/main" val="1421996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p:spPr>
        <p:txBody>
          <a:bodyPr anchor="b"/>
          <a:lstStyle>
            <a:lvl1pPr>
              <a:defRPr sz="2400"/>
            </a:lvl1pPr>
          </a:lstStyle>
          <a:p>
            <a:r>
              <a:rPr lang="de-DE"/>
              <a:t>Mastertitelformat bearbeiten</a:t>
            </a:r>
            <a:endParaRPr lang="en-US"/>
          </a:p>
        </p:txBody>
      </p:sp>
      <p:sp>
        <p:nvSpPr>
          <p:cNvPr id="3" name="Content Placeholder 2"/>
          <p:cNvSpPr>
            <a:spLocks noGrp="1"/>
          </p:cNvSpPr>
          <p:nvPr>
            <p:ph idx="1"/>
          </p:nvPr>
        </p:nvSpPr>
        <p:spPr>
          <a:xfrm>
            <a:off x="3887391" y="740798"/>
            <a:ext cx="4629150" cy="365634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a:xfrm>
            <a:off x="4386142" y="4768735"/>
            <a:ext cx="2057400" cy="273928"/>
          </a:xfrm>
          <a:prstGeom prst="rect">
            <a:avLst/>
          </a:prstGeom>
        </p:spPr>
        <p:txBody>
          <a:bodyPr/>
          <a:lstStyle/>
          <a:p>
            <a:endParaRPr lang="en-GB"/>
          </a:p>
        </p:txBody>
      </p:sp>
      <p:sp>
        <p:nvSpPr>
          <p:cNvPr id="6" name="Footer Placeholder 5"/>
          <p:cNvSpPr>
            <a:spLocks noGrp="1"/>
          </p:cNvSpPr>
          <p:nvPr>
            <p:ph type="ftr" sz="quarter" idx="11"/>
          </p:nvPr>
        </p:nvSpPr>
        <p:spPr>
          <a:xfrm>
            <a:off x="708372" y="4757209"/>
            <a:ext cx="824593" cy="273928"/>
          </a:xfrm>
          <a:prstGeom prst="rect">
            <a:avLst/>
          </a:prstGeom>
        </p:spPr>
        <p:txBody>
          <a:bodyPr/>
          <a:lstStyle/>
          <a:p>
            <a:r>
              <a:rPr lang="en-GB"/>
              <a:t>Student Open Innovation Challenge </a:t>
            </a:r>
          </a:p>
        </p:txBody>
      </p:sp>
      <p:sp>
        <p:nvSpPr>
          <p:cNvPr id="7" name="Slide Number Placeholder 6"/>
          <p:cNvSpPr>
            <a:spLocks noGrp="1"/>
          </p:cNvSpPr>
          <p:nvPr>
            <p:ph type="sldNum" sz="quarter" idx="12"/>
          </p:nvPr>
        </p:nvSpPr>
        <p:spPr>
          <a:xfrm>
            <a:off x="398128" y="4757209"/>
            <a:ext cx="270383" cy="273928"/>
          </a:xfrm>
          <a:prstGeom prst="rect">
            <a:avLst/>
          </a:prstGeom>
        </p:spPr>
        <p:txBody>
          <a:bodyPr/>
          <a:lstStyle/>
          <a:p>
            <a:fld id="{60432750-7425-2641-8A3B-A770424A403D}" type="slidenum">
              <a:rPr lang="en-GB" smtClean="0"/>
              <a:t>‹#›</a:t>
            </a:fld>
            <a:endParaRPr lang="en-GB"/>
          </a:p>
        </p:txBody>
      </p:sp>
    </p:spTree>
    <p:extLst>
      <p:ext uri="{BB962C8B-B14F-4D97-AF65-F5344CB8AC3E}">
        <p14:creationId xmlns:p14="http://schemas.microsoft.com/office/powerpoint/2010/main" val="3706990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128" y="312835"/>
            <a:ext cx="7886700" cy="290849"/>
          </a:xfrm>
          <a:prstGeom prst="rect">
            <a:avLst/>
          </a:prstGeom>
        </p:spPr>
        <p:txBody>
          <a:bodyPr vert="horz" lIns="0" tIns="0" rIns="0" bIns="0" rtlCol="0" anchor="t">
            <a:spAutoFit/>
          </a:bodyPr>
          <a:lstStyle/>
          <a:p>
            <a:r>
              <a:rPr lang="de-DE"/>
              <a:t>MASTERTITELFORMAT BEARBEITEN</a:t>
            </a:r>
            <a:endParaRPr lang="en-US"/>
          </a:p>
        </p:txBody>
      </p:sp>
      <p:sp>
        <p:nvSpPr>
          <p:cNvPr id="3" name="Text Placeholder 2"/>
          <p:cNvSpPr>
            <a:spLocks noGrp="1"/>
          </p:cNvSpPr>
          <p:nvPr>
            <p:ph type="body" idx="1"/>
          </p:nvPr>
        </p:nvSpPr>
        <p:spPr>
          <a:xfrm>
            <a:off x="398128" y="1369642"/>
            <a:ext cx="8342460" cy="3112987"/>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Footer Placeholder 4"/>
          <p:cNvSpPr>
            <a:spLocks noGrp="1"/>
          </p:cNvSpPr>
          <p:nvPr>
            <p:ph type="ftr" sz="quarter" idx="3"/>
          </p:nvPr>
        </p:nvSpPr>
        <p:spPr>
          <a:xfrm>
            <a:off x="708372" y="4757209"/>
            <a:ext cx="824593" cy="273928"/>
          </a:xfrm>
          <a:prstGeom prst="rect">
            <a:avLst/>
          </a:prstGeom>
        </p:spPr>
        <p:txBody>
          <a:bodyPr vert="horz" lIns="0" tIns="0" rIns="0" bIns="0" rtlCol="0" anchor="t"/>
          <a:lstStyle>
            <a:lvl1pPr algn="l">
              <a:defRPr sz="800" b="1">
                <a:solidFill>
                  <a:schemeClr val="bg2"/>
                </a:solidFill>
                <a:latin typeface="Segoe UI" panose="020B0502040204020203" pitchFamily="34" charset="0"/>
                <a:cs typeface="Segoe UI" panose="020B0502040204020203" pitchFamily="34" charset="0"/>
              </a:defRPr>
            </a:lvl1pPr>
          </a:lstStyle>
          <a:p>
            <a:r>
              <a:rPr lang="en-US"/>
              <a:t>Student Open Innovation Challenge </a:t>
            </a:r>
          </a:p>
        </p:txBody>
      </p:sp>
      <p:sp>
        <p:nvSpPr>
          <p:cNvPr id="6" name="Slide Number Placeholder 5"/>
          <p:cNvSpPr>
            <a:spLocks noGrp="1"/>
          </p:cNvSpPr>
          <p:nvPr>
            <p:ph type="sldNum" sz="quarter" idx="4"/>
          </p:nvPr>
        </p:nvSpPr>
        <p:spPr>
          <a:xfrm>
            <a:off x="398128" y="4757209"/>
            <a:ext cx="270383" cy="273928"/>
          </a:xfrm>
          <a:prstGeom prst="rect">
            <a:avLst/>
          </a:prstGeom>
        </p:spPr>
        <p:txBody>
          <a:bodyPr vert="horz" lIns="0" tIns="0" rIns="0" bIns="0" rtlCol="0" anchor="t"/>
          <a:lstStyle>
            <a:lvl1pPr algn="l">
              <a:defRPr sz="800">
                <a:solidFill>
                  <a:schemeClr val="bg2"/>
                </a:solidFill>
                <a:latin typeface="Segoe UI" panose="020B0502040204020203" pitchFamily="34" charset="0"/>
                <a:cs typeface="Segoe UI" panose="020B0502040204020203" pitchFamily="34" charset="0"/>
              </a:defRPr>
            </a:lvl1pPr>
          </a:lstStyle>
          <a:p>
            <a:fld id="{48F63A3B-78C7-47BE-AE5E-E10140E04643}" type="slidenum">
              <a:rPr lang="en-US" smtClean="0"/>
              <a:pPr/>
              <a:t>‹#›</a:t>
            </a:fld>
            <a:endParaRPr lang="en-US"/>
          </a:p>
        </p:txBody>
      </p:sp>
      <p:sp>
        <p:nvSpPr>
          <p:cNvPr id="4" name="Footer Placeholder 4">
            <a:extLst>
              <a:ext uri="{FF2B5EF4-FFF2-40B4-BE49-F238E27FC236}">
                <a16:creationId xmlns:a16="http://schemas.microsoft.com/office/drawing/2014/main" id="{21F65D00-3954-196C-59B2-93A6572AEC7F}"/>
              </a:ext>
            </a:extLst>
          </p:cNvPr>
          <p:cNvSpPr txBox="1">
            <a:spLocks/>
          </p:cNvSpPr>
          <p:nvPr userDrawn="1"/>
        </p:nvSpPr>
        <p:spPr>
          <a:xfrm>
            <a:off x="7116679" y="4757209"/>
            <a:ext cx="1623909" cy="273928"/>
          </a:xfrm>
          <a:prstGeom prst="rect">
            <a:avLst/>
          </a:prstGeom>
        </p:spPr>
        <p:txBody>
          <a:bodyPr vert="horz" lIns="0" tIns="0" rIns="0" bIns="0" rtlCol="0" anchor="t"/>
          <a:lstStyle>
            <a:defPPr>
              <a:defRPr lang="en-US"/>
            </a:defPPr>
            <a:lvl1pPr marL="0" algn="l" defTabSz="457200" rtl="0" eaLnBrk="1" latinLnBrk="0" hangingPunct="1">
              <a:defRPr sz="800" b="1"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t>©HENKEL QHESIVE SOLUTIONS</a:t>
            </a:r>
          </a:p>
        </p:txBody>
      </p:sp>
    </p:spTree>
    <p:extLst>
      <p:ext uri="{BB962C8B-B14F-4D97-AF65-F5344CB8AC3E}">
        <p14:creationId xmlns:p14="http://schemas.microsoft.com/office/powerpoint/2010/main" val="3004439957"/>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5" r:id="rId14"/>
    <p:sldLayoutId id="2147483676" r:id="rId15"/>
    <p:sldLayoutId id="2147483677" r:id="rId16"/>
    <p:sldLayoutId id="2147483678" r:id="rId17"/>
  </p:sldLayoutIdLst>
  <p:hf hdr="0" dt="0"/>
  <p:txStyles>
    <p:titleStyle>
      <a:lvl1pPr algn="l" defTabSz="685800" rtl="0" eaLnBrk="1" latinLnBrk="0" hangingPunct="1">
        <a:lnSpc>
          <a:spcPct val="90000"/>
        </a:lnSpc>
        <a:spcBef>
          <a:spcPct val="0"/>
        </a:spcBef>
        <a:buNone/>
        <a:defRPr sz="2100" b="1" kern="1200">
          <a:solidFill>
            <a:srgbClr val="E1000F"/>
          </a:solidFill>
          <a:latin typeface="Segoe UI" panose="020B0502040204020203" pitchFamily="34" charset="0"/>
          <a:ea typeface="+mj-ea"/>
          <a:cs typeface="Segoe UI" panose="020B0502040204020203"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100" kern="1200">
          <a:solidFill>
            <a:schemeClr val="tx1"/>
          </a:solidFill>
          <a:latin typeface="Segoe UI" panose="020B0502040204020203" pitchFamily="34" charset="0"/>
          <a:ea typeface="+mn-ea"/>
          <a:cs typeface="Segoe UI" panose="020B0502040204020203"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Segoe UI" panose="020B0502040204020203" pitchFamily="34" charset="0"/>
          <a:ea typeface="+mn-ea"/>
          <a:cs typeface="Segoe UI" panose="020B0502040204020203"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Segoe UI" panose="020B0502040204020203" pitchFamily="34" charset="0"/>
          <a:ea typeface="+mn-ea"/>
          <a:cs typeface="Segoe UI" panose="020B0502040204020203"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Segoe UI" panose="020B0502040204020203" pitchFamily="34" charset="0"/>
          <a:ea typeface="+mn-ea"/>
          <a:cs typeface="Segoe UI" panose="020B0502040204020203"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Segoe UI" panose="020B0502040204020203" pitchFamily="34" charset="0"/>
          <a:ea typeface="+mn-ea"/>
          <a:cs typeface="Segoe UI"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gif"/><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jpeg"/><Relationship Id="rId9" Type="http://schemas.openxmlformats.org/officeDocument/2006/relationships/image" Target="../media/image15.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jpeg"/><Relationship Id="rId7" Type="http://schemas.openxmlformats.org/officeDocument/2006/relationships/image" Target="../media/image19.gi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computer chip&#10;&#10;Description automatically generated">
            <a:extLst>
              <a:ext uri="{FF2B5EF4-FFF2-40B4-BE49-F238E27FC236}">
                <a16:creationId xmlns:a16="http://schemas.microsoft.com/office/drawing/2014/main" id="{E7CEF59C-6917-8965-781A-A7F3C6A4A17F}"/>
              </a:ext>
            </a:extLst>
          </p:cNvPr>
          <p:cNvPicPr>
            <a:picLocks noChangeAspect="1"/>
          </p:cNvPicPr>
          <p:nvPr/>
        </p:nvPicPr>
        <p:blipFill rotWithShape="1">
          <a:blip r:embed="rId3"/>
          <a:srcRect t="9599" r="-126" b="5886"/>
          <a:stretch/>
        </p:blipFill>
        <p:spPr>
          <a:xfrm>
            <a:off x="0" y="0"/>
            <a:ext cx="9143999" cy="5145088"/>
          </a:xfrm>
          <a:prstGeom prst="rect">
            <a:avLst/>
          </a:prstGeom>
        </p:spPr>
      </p:pic>
      <p:grpSp>
        <p:nvGrpSpPr>
          <p:cNvPr id="14" name="Gruppieren 13">
            <a:extLst>
              <a:ext uri="{FF2B5EF4-FFF2-40B4-BE49-F238E27FC236}">
                <a16:creationId xmlns:a16="http://schemas.microsoft.com/office/drawing/2014/main" id="{E92D9BD0-BC73-A93D-EB86-B1968568380F}"/>
              </a:ext>
            </a:extLst>
          </p:cNvPr>
          <p:cNvGrpSpPr/>
          <p:nvPr/>
        </p:nvGrpSpPr>
        <p:grpSpPr>
          <a:xfrm>
            <a:off x="107773" y="2045677"/>
            <a:ext cx="3849188" cy="2982531"/>
            <a:chOff x="52255" y="1349090"/>
            <a:chExt cx="3849188" cy="3015440"/>
          </a:xfrm>
        </p:grpSpPr>
        <p:pic>
          <p:nvPicPr>
            <p:cNvPr id="6" name="Grafik 5">
              <a:extLst>
                <a:ext uri="{FF2B5EF4-FFF2-40B4-BE49-F238E27FC236}">
                  <a16:creationId xmlns:a16="http://schemas.microsoft.com/office/drawing/2014/main" id="{4F32F581-6508-0024-A299-2BF4A3ADB55B}"/>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1872" t="46240" r="61807" b="3178"/>
            <a:stretch/>
          </p:blipFill>
          <p:spPr>
            <a:xfrm>
              <a:off x="52255" y="1349090"/>
              <a:ext cx="3849188" cy="3015440"/>
            </a:xfrm>
            <a:prstGeom prst="rect">
              <a:avLst/>
            </a:prstGeom>
          </p:spPr>
        </p:pic>
        <p:pic>
          <p:nvPicPr>
            <p:cNvPr id="7" name="Grafik 6">
              <a:extLst>
                <a:ext uri="{FF2B5EF4-FFF2-40B4-BE49-F238E27FC236}">
                  <a16:creationId xmlns:a16="http://schemas.microsoft.com/office/drawing/2014/main" id="{FAECB509-9A7B-8D2B-F3C4-BB18212D83D4}"/>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463611" y="3167806"/>
              <a:ext cx="1267278" cy="499284"/>
            </a:xfrm>
            <a:prstGeom prst="rect">
              <a:avLst/>
            </a:prstGeom>
          </p:spPr>
        </p:pic>
      </p:grpSp>
      <p:sp>
        <p:nvSpPr>
          <p:cNvPr id="2" name="Title 1">
            <a:extLst>
              <a:ext uri="{FF2B5EF4-FFF2-40B4-BE49-F238E27FC236}">
                <a16:creationId xmlns:a16="http://schemas.microsoft.com/office/drawing/2014/main" id="{6DD0BD27-F9ED-FA30-F1EC-A1AAC2EA6AEB}"/>
              </a:ext>
            </a:extLst>
          </p:cNvPr>
          <p:cNvSpPr txBox="1">
            <a:spLocks/>
          </p:cNvSpPr>
          <p:nvPr/>
        </p:nvSpPr>
        <p:spPr>
          <a:xfrm>
            <a:off x="770364" y="2211799"/>
            <a:ext cx="2919727" cy="989117"/>
          </a:xfrm>
          <a:prstGeom prst="rect">
            <a:avLst/>
          </a:prstGeom>
        </p:spPr>
        <p:txBody>
          <a:bodyPr wrap="square" lIns="0" tIns="0" rIns="0" bIns="0" anchor="b">
            <a:spAutoFit/>
          </a:bodyPr>
          <a:lstStyle>
            <a:lvl1pPr algn="l" defTabSz="685800" rtl="0" eaLnBrk="1" latinLnBrk="0" hangingPunct="1">
              <a:lnSpc>
                <a:spcPct val="90000"/>
              </a:lnSpc>
              <a:spcBef>
                <a:spcPct val="0"/>
              </a:spcBef>
              <a:buNone/>
              <a:defRPr sz="3200" b="1" kern="1200">
                <a:solidFill>
                  <a:schemeClr val="accent1"/>
                </a:solidFill>
                <a:latin typeface="Segoe UI" panose="020B0502040204020203" pitchFamily="34" charset="0"/>
                <a:ea typeface="+mj-ea"/>
                <a:cs typeface="Segoe UI" panose="020B0502040204020203" pitchFamily="34" charset="0"/>
              </a:defRPr>
            </a:lvl1pPr>
          </a:lstStyle>
          <a:p>
            <a:pPr>
              <a:lnSpc>
                <a:spcPct val="110000"/>
              </a:lnSpc>
            </a:pPr>
            <a:r>
              <a:rPr lang="en-US" sz="2000" dirty="0">
                <a:solidFill>
                  <a:schemeClr val="accent2"/>
                </a:solidFill>
              </a:rPr>
              <a:t>Printed Electronics for Smart Living or Smart Mobility</a:t>
            </a:r>
            <a:endParaRPr lang="en-GB" sz="2000" dirty="0">
              <a:solidFill>
                <a:schemeClr val="accent2"/>
              </a:solidFill>
            </a:endParaRPr>
          </a:p>
        </p:txBody>
      </p:sp>
      <p:sp>
        <p:nvSpPr>
          <p:cNvPr id="5" name="Text Placeholder 2">
            <a:extLst>
              <a:ext uri="{FF2B5EF4-FFF2-40B4-BE49-F238E27FC236}">
                <a16:creationId xmlns:a16="http://schemas.microsoft.com/office/drawing/2014/main" id="{04474B28-1112-B2CE-B3E7-F88BA45C1E17}"/>
              </a:ext>
            </a:extLst>
          </p:cNvPr>
          <p:cNvSpPr txBox="1">
            <a:spLocks/>
          </p:cNvSpPr>
          <p:nvPr/>
        </p:nvSpPr>
        <p:spPr>
          <a:xfrm>
            <a:off x="770364" y="3296532"/>
            <a:ext cx="3082185" cy="166199"/>
          </a:xfrm>
          <a:prstGeom prst="rect">
            <a:avLst/>
          </a:prstGeom>
        </p:spPr>
        <p:txBody>
          <a:bodyPr wrap="square" lIns="0" tIns="0" rIns="0" bIns="0">
            <a:spAutoFit/>
          </a:bodyPr>
          <a:lstStyle>
            <a:lvl1pPr marL="0" indent="0" algn="l" defTabSz="685800" rtl="0" eaLnBrk="1" latinLnBrk="0" hangingPunct="1">
              <a:lnSpc>
                <a:spcPct val="90000"/>
              </a:lnSpc>
              <a:spcBef>
                <a:spcPts val="750"/>
              </a:spcBef>
              <a:buFont typeface="Arial" panose="020B0604020202020204" pitchFamily="34" charset="0"/>
              <a:buNone/>
              <a:defRPr sz="1600" kern="1200">
                <a:solidFill>
                  <a:schemeClr val="accent2"/>
                </a:solidFill>
                <a:latin typeface="Segoe UI" panose="020B0502040204020203" pitchFamily="34" charset="0"/>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Segoe UI" panose="020B0502040204020203" pitchFamily="34" charset="0"/>
                <a:ea typeface="+mn-ea"/>
                <a:cs typeface="Segoe UI" panose="020B0502040204020203"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Segoe UI" panose="020B0502040204020203" pitchFamily="34" charset="0"/>
                <a:ea typeface="+mn-ea"/>
                <a:cs typeface="Segoe UI" panose="020B0502040204020203"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Segoe UI" panose="020B0502040204020203" pitchFamily="34" charset="0"/>
                <a:ea typeface="+mn-ea"/>
                <a:cs typeface="Segoe UI" panose="020B0502040204020203"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Segoe UI" panose="020B0502040204020203" pitchFamily="34" charset="0"/>
                <a:ea typeface="+mn-ea"/>
                <a:cs typeface="Segoe UI" panose="020B0502040204020203"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a:defRPr/>
            </a:pPr>
            <a:r>
              <a:rPr lang="en-GB" sz="1200" b="1">
                <a:solidFill>
                  <a:schemeClr val="accent1"/>
                </a:solidFill>
              </a:rPr>
              <a:t>Student Open Innovation Challenge</a:t>
            </a:r>
          </a:p>
        </p:txBody>
      </p:sp>
      <p:pic>
        <p:nvPicPr>
          <p:cNvPr id="8" name="Picture 7">
            <a:extLst>
              <a:ext uri="{FF2B5EF4-FFF2-40B4-BE49-F238E27FC236}">
                <a16:creationId xmlns:a16="http://schemas.microsoft.com/office/drawing/2014/main" id="{80E63187-FD6F-A75B-8F85-059695AEFD1A}"/>
              </a:ext>
            </a:extLst>
          </p:cNvPr>
          <p:cNvPicPr>
            <a:picLocks noChangeAspect="1"/>
          </p:cNvPicPr>
          <p:nvPr/>
        </p:nvPicPr>
        <p:blipFill>
          <a:blip r:embed="rId8">
            <a:clrChange>
              <a:clrFrom>
                <a:srgbClr val="F3F3F3"/>
              </a:clrFrom>
              <a:clrTo>
                <a:srgbClr val="F3F3F3">
                  <a:alpha val="0"/>
                </a:srgbClr>
              </a:clrTo>
            </a:clrChange>
          </a:blip>
          <a:stretch>
            <a:fillRect/>
          </a:stretch>
        </p:blipFill>
        <p:spPr>
          <a:xfrm>
            <a:off x="1859589" y="3859019"/>
            <a:ext cx="605652" cy="417227"/>
          </a:xfrm>
          <a:prstGeom prst="rect">
            <a:avLst/>
          </a:prstGeom>
        </p:spPr>
      </p:pic>
      <p:sp>
        <p:nvSpPr>
          <p:cNvPr id="13" name="Slide Number Placeholder 12">
            <a:extLst>
              <a:ext uri="{FF2B5EF4-FFF2-40B4-BE49-F238E27FC236}">
                <a16:creationId xmlns:a16="http://schemas.microsoft.com/office/drawing/2014/main" id="{D6F080F8-929A-5A60-BD1D-626F64013781}"/>
              </a:ext>
            </a:extLst>
          </p:cNvPr>
          <p:cNvSpPr>
            <a:spLocks noGrp="1"/>
          </p:cNvSpPr>
          <p:nvPr>
            <p:ph type="sldNum" sz="quarter" idx="12"/>
          </p:nvPr>
        </p:nvSpPr>
        <p:spPr/>
        <p:txBody>
          <a:bodyPr/>
          <a:lstStyle/>
          <a:p>
            <a:fld id="{60432750-7425-2641-8A3B-A770424A403D}" type="slidenum">
              <a:rPr lang="en-GB" smtClean="0"/>
              <a:t>1</a:t>
            </a:fld>
            <a:endParaRPr lang="en-GB"/>
          </a:p>
        </p:txBody>
      </p:sp>
      <p:sp>
        <p:nvSpPr>
          <p:cNvPr id="3" name="Footer Placeholder 2">
            <a:extLst>
              <a:ext uri="{FF2B5EF4-FFF2-40B4-BE49-F238E27FC236}">
                <a16:creationId xmlns:a16="http://schemas.microsoft.com/office/drawing/2014/main" id="{F11A9B56-9B42-80AE-59A7-0F7FFAF8F0FD}"/>
              </a:ext>
            </a:extLst>
          </p:cNvPr>
          <p:cNvSpPr>
            <a:spLocks noGrp="1"/>
          </p:cNvSpPr>
          <p:nvPr>
            <p:ph type="ftr" sz="quarter" idx="11"/>
          </p:nvPr>
        </p:nvSpPr>
        <p:spPr/>
        <p:txBody>
          <a:bodyPr/>
          <a:lstStyle/>
          <a:p>
            <a:r>
              <a:rPr lang="en-GB"/>
              <a:t>Student Open Innovation Challenge </a:t>
            </a:r>
          </a:p>
        </p:txBody>
      </p:sp>
    </p:spTree>
    <p:extLst>
      <p:ext uri="{BB962C8B-B14F-4D97-AF65-F5344CB8AC3E}">
        <p14:creationId xmlns:p14="http://schemas.microsoft.com/office/powerpoint/2010/main" val="4129984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38" name="Picture 37" descr="A white box with a device in it&#10;&#10;Description automatically generated">
            <a:extLst>
              <a:ext uri="{FF2B5EF4-FFF2-40B4-BE49-F238E27FC236}">
                <a16:creationId xmlns:a16="http://schemas.microsoft.com/office/drawing/2014/main" id="{995A2508-68C7-0494-FEE7-CE8ED7762D54}"/>
              </a:ext>
            </a:extLst>
          </p:cNvPr>
          <p:cNvPicPr>
            <a:picLocks noChangeAspect="1"/>
          </p:cNvPicPr>
          <p:nvPr/>
        </p:nvPicPr>
        <p:blipFill rotWithShape="1">
          <a:blip r:embed="rId3"/>
          <a:srcRect l="5281" t="3278" r="8091" b="7983"/>
          <a:stretch/>
        </p:blipFill>
        <p:spPr>
          <a:xfrm>
            <a:off x="5224502" y="2463939"/>
            <a:ext cx="3926374" cy="2681148"/>
          </a:xfrm>
          <a:prstGeom prst="rect">
            <a:avLst/>
          </a:prstGeom>
        </p:spPr>
      </p:pic>
      <p:pic>
        <p:nvPicPr>
          <p:cNvPr id="36" name="Picture 35" descr="A person standing in front of a person in a blue suit&#10;&#10;Description automatically generated">
            <a:extLst>
              <a:ext uri="{FF2B5EF4-FFF2-40B4-BE49-F238E27FC236}">
                <a16:creationId xmlns:a16="http://schemas.microsoft.com/office/drawing/2014/main" id="{23E48334-1EDF-D94E-0A3B-83618A8697CE}"/>
              </a:ext>
            </a:extLst>
          </p:cNvPr>
          <p:cNvPicPr>
            <a:picLocks noChangeAspect="1"/>
          </p:cNvPicPr>
          <p:nvPr/>
        </p:nvPicPr>
        <p:blipFill>
          <a:blip r:embed="rId4"/>
          <a:stretch>
            <a:fillRect/>
          </a:stretch>
        </p:blipFill>
        <p:spPr>
          <a:xfrm>
            <a:off x="4764505" y="0"/>
            <a:ext cx="4379495" cy="2463466"/>
          </a:xfrm>
          <a:prstGeom prst="rect">
            <a:avLst/>
          </a:prstGeom>
        </p:spPr>
      </p:pic>
      <p:pic>
        <p:nvPicPr>
          <p:cNvPr id="23" name="Grafik 22">
            <a:extLst>
              <a:ext uri="{FF2B5EF4-FFF2-40B4-BE49-F238E27FC236}">
                <a16:creationId xmlns:a16="http://schemas.microsoft.com/office/drawing/2014/main" id="{E004C632-C2C7-B4F6-4189-C6B713008743}"/>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1229" t="36823" r="66364" b="8143"/>
          <a:stretch/>
        </p:blipFill>
        <p:spPr>
          <a:xfrm flipH="1" flipV="1">
            <a:off x="4663154" y="0"/>
            <a:ext cx="2240328" cy="5145087"/>
          </a:xfrm>
          <a:prstGeom prst="rect">
            <a:avLst/>
          </a:prstGeom>
        </p:spPr>
      </p:pic>
      <p:sp>
        <p:nvSpPr>
          <p:cNvPr id="11" name="Google Shape;24;p125">
            <a:extLst>
              <a:ext uri="{FF2B5EF4-FFF2-40B4-BE49-F238E27FC236}">
                <a16:creationId xmlns:a16="http://schemas.microsoft.com/office/drawing/2014/main" id="{A64037CD-EB45-F6CD-94EA-2796950F97DE}"/>
              </a:ext>
            </a:extLst>
          </p:cNvPr>
          <p:cNvSpPr txBox="1">
            <a:spLocks noGrp="1"/>
          </p:cNvSpPr>
          <p:nvPr>
            <p:ph type="sldNum" idx="12"/>
          </p:nvPr>
        </p:nvSpPr>
        <p:spPr>
          <a:xfrm>
            <a:off x="386202" y="4764197"/>
            <a:ext cx="318611" cy="123111"/>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b="1">
                <a:solidFill>
                  <a:srgbClr val="828C96"/>
                </a:solidFill>
                <a:latin typeface="Segoe UI" panose="020B0502040204020203" pitchFamily="34" charset="0"/>
                <a:cs typeface="Segoe UI" panose="020B0502040204020203" pitchFamily="34" charset="0"/>
              </a:rPr>
              <a:t>2</a:t>
            </a:fld>
            <a:endParaRPr b="1">
              <a:solidFill>
                <a:srgbClr val="828C96"/>
              </a:solidFill>
              <a:latin typeface="Segoe UI" panose="020B0502040204020203" pitchFamily="34" charset="0"/>
              <a:cs typeface="Segoe UI" panose="020B0502040204020203" pitchFamily="34" charset="0"/>
            </a:endParaRPr>
          </a:p>
        </p:txBody>
      </p:sp>
      <p:sp>
        <p:nvSpPr>
          <p:cNvPr id="7" name="Google Shape;713;p13">
            <a:extLst>
              <a:ext uri="{FF2B5EF4-FFF2-40B4-BE49-F238E27FC236}">
                <a16:creationId xmlns:a16="http://schemas.microsoft.com/office/drawing/2014/main" id="{A76BB1E4-7613-E9CD-BD0A-37F5AC370C08}"/>
              </a:ext>
            </a:extLst>
          </p:cNvPr>
          <p:cNvSpPr txBox="1">
            <a:spLocks/>
          </p:cNvSpPr>
          <p:nvPr/>
        </p:nvSpPr>
        <p:spPr>
          <a:xfrm>
            <a:off x="382809" y="635745"/>
            <a:ext cx="8409824" cy="18466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400"/>
              <a:buFont typeface="Quattrocento Sans"/>
              <a:buNone/>
              <a:defRPr sz="2400" b="0" i="0" u="none" strike="noStrike" cap="none">
                <a:solidFill>
                  <a:schemeClr val="accent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200" b="1" dirty="0">
                <a:latin typeface="Segoe UI" panose="020B0502040204020203" pitchFamily="34" charset="0"/>
                <a:cs typeface="Segoe UI" panose="020B0502040204020203" pitchFamily="34" charset="0"/>
              </a:rPr>
              <a:t>Powered by the OE-A &amp; HQS</a:t>
            </a:r>
            <a:endParaRPr lang="en-GB" sz="1200" b="1" dirty="0">
              <a:latin typeface="Segoe UI" panose="020B0502040204020203" pitchFamily="34" charset="0"/>
              <a:cs typeface="Segoe UI" panose="020B0502040204020203" pitchFamily="34" charset="0"/>
            </a:endParaRPr>
          </a:p>
        </p:txBody>
      </p:sp>
      <p:sp>
        <p:nvSpPr>
          <p:cNvPr id="8" name="Google Shape;713;p13">
            <a:extLst>
              <a:ext uri="{FF2B5EF4-FFF2-40B4-BE49-F238E27FC236}">
                <a16:creationId xmlns:a16="http://schemas.microsoft.com/office/drawing/2014/main" id="{8414362A-4954-CA28-B233-0DB22DE6985F}"/>
              </a:ext>
            </a:extLst>
          </p:cNvPr>
          <p:cNvSpPr txBox="1">
            <a:spLocks/>
          </p:cNvSpPr>
          <p:nvPr/>
        </p:nvSpPr>
        <p:spPr>
          <a:xfrm>
            <a:off x="382809" y="272434"/>
            <a:ext cx="8378379" cy="32918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6E67D"/>
              </a:buClr>
              <a:buSzPts val="3000"/>
              <a:buFont typeface="Quattrocento Sans"/>
              <a:buNone/>
              <a:defRPr sz="3000" b="0" i="0" u="none" strike="noStrike" cap="none">
                <a:solidFill>
                  <a:srgbClr val="F6E67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Aft>
                <a:spcPts val="900"/>
              </a:spcAft>
            </a:pPr>
            <a:r>
              <a:rPr lang="en-GB" sz="2100" b="1" dirty="0">
                <a:solidFill>
                  <a:schemeClr val="accent2"/>
                </a:solidFill>
                <a:latin typeface="Segoe UI" panose="020B0502040204020203" pitchFamily="34" charset="0"/>
                <a:cs typeface="Segoe UI" panose="020B0502040204020203" pitchFamily="34" charset="0"/>
              </a:rPr>
              <a:t>STUDENT OPEN INNOVATION CHALLENGE </a:t>
            </a:r>
          </a:p>
        </p:txBody>
      </p:sp>
      <p:sp>
        <p:nvSpPr>
          <p:cNvPr id="3" name="Footer Placeholder 4">
            <a:extLst>
              <a:ext uri="{FF2B5EF4-FFF2-40B4-BE49-F238E27FC236}">
                <a16:creationId xmlns:a16="http://schemas.microsoft.com/office/drawing/2014/main" id="{096DE641-6ABD-3C56-2DED-D1B9D1A50489}"/>
              </a:ext>
            </a:extLst>
          </p:cNvPr>
          <p:cNvSpPr txBox="1">
            <a:spLocks/>
          </p:cNvSpPr>
          <p:nvPr/>
        </p:nvSpPr>
        <p:spPr>
          <a:xfrm>
            <a:off x="7116679" y="4757209"/>
            <a:ext cx="1623909" cy="273928"/>
          </a:xfrm>
          <a:prstGeom prst="rect">
            <a:avLst/>
          </a:prstGeom>
        </p:spPr>
        <p:txBody>
          <a:bodyPr vert="horz" lIns="0" tIns="0" rIns="0" bIns="0" rtlCol="0" anchor="t"/>
          <a:lstStyle>
            <a:defPPr>
              <a:defRPr lang="en-US"/>
            </a:defPPr>
            <a:lvl1pPr marL="0" algn="l" defTabSz="457200" rtl="0" eaLnBrk="1" latinLnBrk="0" hangingPunct="1">
              <a:defRPr sz="800" b="1"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solidFill>
                  <a:schemeClr val="bg1"/>
                </a:solidFill>
              </a:rPr>
              <a:t>©HENKEL QHESIVE SOLUTIONS</a:t>
            </a:r>
          </a:p>
        </p:txBody>
      </p:sp>
      <p:sp>
        <p:nvSpPr>
          <p:cNvPr id="25" name="TextBox 24">
            <a:extLst>
              <a:ext uri="{FF2B5EF4-FFF2-40B4-BE49-F238E27FC236}">
                <a16:creationId xmlns:a16="http://schemas.microsoft.com/office/drawing/2014/main" id="{5BAE526C-7ED9-97D2-D71E-95CE5161D201}"/>
              </a:ext>
            </a:extLst>
          </p:cNvPr>
          <p:cNvSpPr txBox="1"/>
          <p:nvPr/>
        </p:nvSpPr>
        <p:spPr>
          <a:xfrm>
            <a:off x="1513381" y="1012797"/>
            <a:ext cx="3609910" cy="1040118"/>
          </a:xfrm>
          <a:prstGeom prst="rect">
            <a:avLst/>
          </a:prstGeom>
          <a:solidFill>
            <a:schemeClr val="bg1"/>
          </a:solidFill>
          <a:ln>
            <a:solidFill>
              <a:schemeClr val="bg2"/>
            </a:solidFill>
          </a:ln>
        </p:spPr>
        <p:txBody>
          <a:bodyPr vert="horz" wrap="square" lIns="121883" tIns="60941" rIns="121883" bIns="60941" rtlCol="0" anchor="ctr" anchorCtr="0">
            <a:noAutofit/>
          </a:bodyPr>
          <a:lstStyle/>
          <a:p>
            <a:pPr marL="215265" indent="-215265" defTabSz="913805">
              <a:buClr>
                <a:schemeClr val="accent6">
                  <a:lumMod val="50000"/>
                </a:schemeClr>
              </a:buClr>
              <a:buSzPct val="100000"/>
              <a:buFont typeface="Wingdings" panose="05000000000000000000" pitchFamily="2" charset="2"/>
              <a:buChar char="§"/>
              <a:defRPr/>
            </a:pPr>
            <a:r>
              <a:rPr lang="nl-NL" sz="1000" dirty="0">
                <a:latin typeface="Segoe UI" panose="020B0502040204020203" pitchFamily="34" charset="0"/>
                <a:cs typeface="Segoe UI" panose="020B0502040204020203" pitchFamily="34" charset="0"/>
              </a:rPr>
              <a:t>An </a:t>
            </a:r>
            <a:r>
              <a:rPr lang="nl-NL" sz="1000" b="1" dirty="0">
                <a:latin typeface="Segoe UI" panose="020B0502040204020203" pitchFamily="34" charset="0"/>
                <a:cs typeface="Segoe UI" panose="020B0502040204020203" pitchFamily="34" charset="0"/>
              </a:rPr>
              <a:t>open innovation challenge </a:t>
            </a:r>
            <a:r>
              <a:rPr lang="nl-NL" sz="1000" dirty="0">
                <a:latin typeface="Segoe UI" panose="020B0502040204020203" pitchFamily="34" charset="0"/>
                <a:cs typeface="Segoe UI" panose="020B0502040204020203" pitchFamily="34" charset="0"/>
              </a:rPr>
              <a:t>for </a:t>
            </a:r>
            <a:r>
              <a:rPr lang="nl-NL" sz="1000" b="1" dirty="0">
                <a:latin typeface="Segoe UI" panose="020B0502040204020203" pitchFamily="34" charset="0"/>
                <a:cs typeface="Segoe UI" panose="020B0502040204020203" pitchFamily="34" charset="0"/>
              </a:rPr>
              <a:t>university students </a:t>
            </a:r>
            <a:r>
              <a:rPr lang="nl-NL" sz="1000" dirty="0">
                <a:latin typeface="Segoe UI" panose="020B0502040204020203" pitchFamily="34" charset="0"/>
                <a:cs typeface="Segoe UI" panose="020B0502040204020203" pitchFamily="34" charset="0"/>
              </a:rPr>
              <a:t>on smart living or smart mobility, </a:t>
            </a:r>
            <a:r>
              <a:rPr lang="nl-NL" sz="1000" b="1" dirty="0">
                <a:latin typeface="Segoe UI" panose="020B0502040204020203" pitchFamily="34" charset="0"/>
                <a:cs typeface="Segoe UI" panose="020B0502040204020203" pitchFamily="34" charset="0"/>
              </a:rPr>
              <a:t>using the Henkel Qhesive Solutions Sensor INKxperience Kit. </a:t>
            </a:r>
            <a:endParaRPr lang="nl-NL" sz="1000" dirty="0">
              <a:solidFill>
                <a:prstClr val="black"/>
              </a:solidFill>
              <a:latin typeface="Segoe UI" panose="020B0502040204020203" pitchFamily="34" charset="0"/>
              <a:cs typeface="Segoe UI" panose="020B0502040204020203" pitchFamily="34" charset="0"/>
            </a:endParaRPr>
          </a:p>
        </p:txBody>
      </p:sp>
      <p:sp>
        <p:nvSpPr>
          <p:cNvPr id="26" name="TextBox 25">
            <a:extLst>
              <a:ext uri="{FF2B5EF4-FFF2-40B4-BE49-F238E27FC236}">
                <a16:creationId xmlns:a16="http://schemas.microsoft.com/office/drawing/2014/main" id="{245ADBA1-35CE-AA0A-5308-E36D1BB72FF6}"/>
              </a:ext>
            </a:extLst>
          </p:cNvPr>
          <p:cNvSpPr txBox="1"/>
          <p:nvPr/>
        </p:nvSpPr>
        <p:spPr>
          <a:xfrm>
            <a:off x="1513381" y="2094612"/>
            <a:ext cx="3609910" cy="1287979"/>
          </a:xfrm>
          <a:prstGeom prst="rect">
            <a:avLst/>
          </a:prstGeom>
          <a:solidFill>
            <a:schemeClr val="bg1"/>
          </a:solidFill>
          <a:ln>
            <a:solidFill>
              <a:schemeClr val="bg2"/>
            </a:solidFill>
          </a:ln>
        </p:spPr>
        <p:txBody>
          <a:bodyPr vert="horz" wrap="square" lIns="121883" tIns="60941" rIns="121883" bIns="60941" rtlCol="0" anchor="ctr" anchorCtr="0">
            <a:noAutofit/>
          </a:bodyPr>
          <a:lstStyle/>
          <a:p>
            <a:pPr marL="215860" indent="-215860" defTabSz="913805">
              <a:buClr>
                <a:srgbClr val="53846A"/>
              </a:buClr>
              <a:buSzPct val="100000"/>
              <a:buFont typeface="Wingdings" panose="05000000000000000000" pitchFamily="2" charset="2"/>
              <a:buChar char="§"/>
              <a:defRPr/>
            </a:pPr>
            <a:r>
              <a:rPr lang="en-US" sz="1000" b="1">
                <a:solidFill>
                  <a:prstClr val="black"/>
                </a:solidFill>
                <a:latin typeface="Segoe UI" panose="020B0502040204020203" pitchFamily="34" charset="0"/>
                <a:cs typeface="Segoe UI" panose="020B0502040204020203" pitchFamily="34" charset="0"/>
              </a:rPr>
              <a:t>Develop and prototype </a:t>
            </a:r>
            <a:r>
              <a:rPr lang="en-US" sz="1000">
                <a:solidFill>
                  <a:prstClr val="black"/>
                </a:solidFill>
                <a:latin typeface="Segoe UI" panose="020B0502040204020203" pitchFamily="34" charset="0"/>
                <a:cs typeface="Segoe UI" panose="020B0502040204020203" pitchFamily="34" charset="0"/>
              </a:rPr>
              <a:t>an innovative idea for a printed electronics application solving a problem in the market of smart living/mobility. </a:t>
            </a:r>
          </a:p>
          <a:p>
            <a:pPr marL="215860" indent="-215860" defTabSz="913805">
              <a:buClr>
                <a:srgbClr val="53846A"/>
              </a:buClr>
              <a:buSzPct val="100000"/>
              <a:buFont typeface="Wingdings" panose="05000000000000000000" pitchFamily="2" charset="2"/>
              <a:buChar char="§"/>
              <a:defRPr/>
            </a:pPr>
            <a:r>
              <a:rPr lang="en-US" sz="1000">
                <a:latin typeface="Segoe UI" panose="020B0502040204020203" pitchFamily="34" charset="0"/>
                <a:cs typeface="Segoe UI" panose="020B0502040204020203" pitchFamily="34" charset="0"/>
              </a:rPr>
              <a:t>Deliver a miniature</a:t>
            </a:r>
            <a:r>
              <a:rPr lang="en-US" sz="1000" b="1">
                <a:latin typeface="Segoe UI" panose="020B0502040204020203" pitchFamily="34" charset="0"/>
                <a:cs typeface="Segoe UI" panose="020B0502040204020203" pitchFamily="34" charset="0"/>
              </a:rPr>
              <a:t> prototype of the solution </a:t>
            </a:r>
            <a:r>
              <a:rPr lang="en-US" sz="1000">
                <a:latin typeface="Segoe UI" panose="020B0502040204020203" pitchFamily="34" charset="0"/>
                <a:cs typeface="Segoe UI" panose="020B0502040204020203" pitchFamily="34" charset="0"/>
              </a:rPr>
              <a:t>and transfer the raw data output into a </a:t>
            </a:r>
            <a:r>
              <a:rPr lang="en-US" sz="1000" b="1">
                <a:latin typeface="Segoe UI" panose="020B0502040204020203" pitchFamily="34" charset="0"/>
                <a:cs typeface="Segoe UI" panose="020B0502040204020203" pitchFamily="34" charset="0"/>
              </a:rPr>
              <a:t>visually appealing dashboard </a:t>
            </a:r>
            <a:r>
              <a:rPr lang="en-US" sz="1000">
                <a:latin typeface="Segoe UI" panose="020B0502040204020203" pitchFamily="34" charset="0"/>
                <a:cs typeface="Segoe UI" panose="020B0502040204020203" pitchFamily="34" charset="0"/>
              </a:rPr>
              <a:t>showcasing the final information &amp; data read out of your application. </a:t>
            </a:r>
          </a:p>
        </p:txBody>
      </p:sp>
      <p:sp>
        <p:nvSpPr>
          <p:cNvPr id="27" name="TextBox 26">
            <a:extLst>
              <a:ext uri="{FF2B5EF4-FFF2-40B4-BE49-F238E27FC236}">
                <a16:creationId xmlns:a16="http://schemas.microsoft.com/office/drawing/2014/main" id="{CE5DB5F1-1315-ABB6-8B22-DA3A824377CB}"/>
              </a:ext>
            </a:extLst>
          </p:cNvPr>
          <p:cNvSpPr txBox="1"/>
          <p:nvPr/>
        </p:nvSpPr>
        <p:spPr>
          <a:xfrm>
            <a:off x="1513381" y="3449375"/>
            <a:ext cx="3609910" cy="1163875"/>
          </a:xfrm>
          <a:prstGeom prst="rect">
            <a:avLst/>
          </a:prstGeom>
          <a:solidFill>
            <a:schemeClr val="bg1"/>
          </a:solidFill>
          <a:ln>
            <a:solidFill>
              <a:schemeClr val="bg2"/>
            </a:solidFill>
          </a:ln>
        </p:spPr>
        <p:txBody>
          <a:bodyPr vert="horz" wrap="square" lIns="121883" tIns="60941" rIns="121883" bIns="60941" rtlCol="0" anchor="ctr" anchorCtr="0">
            <a:noAutofit/>
          </a:bodyPr>
          <a:lstStyle/>
          <a:p>
            <a:pPr marL="215860" indent="-215860" defTabSz="913805">
              <a:buClr>
                <a:srgbClr val="56729F"/>
              </a:buClr>
              <a:buSzPct val="100000"/>
              <a:buFont typeface="Wingdings" panose="05000000000000000000" pitchFamily="2" charset="2"/>
              <a:buChar char="§"/>
              <a:defRPr/>
            </a:pPr>
            <a:r>
              <a:rPr lang="es-CO" sz="1000" dirty="0">
                <a:solidFill>
                  <a:prstClr val="black"/>
                </a:solidFill>
                <a:latin typeface="Segoe UI" panose="020B0502040204020203" pitchFamily="34" charset="0"/>
                <a:cs typeface="Segoe UI" panose="020B0502040204020203" pitchFamily="34" charset="0"/>
              </a:rPr>
              <a:t>T</a:t>
            </a:r>
            <a:r>
              <a:rPr lang="en-US" sz="1000" dirty="0">
                <a:solidFill>
                  <a:prstClr val="black"/>
                </a:solidFill>
                <a:latin typeface="Segoe UI" panose="020B0502040204020203" pitchFamily="34" charset="0"/>
                <a:cs typeface="Segoe UI" panose="020B0502040204020203" pitchFamily="34" charset="0"/>
              </a:rPr>
              <a:t>he winning idea will be </a:t>
            </a:r>
            <a:r>
              <a:rPr lang="en-US" sz="1000" b="1" dirty="0">
                <a:solidFill>
                  <a:prstClr val="black"/>
                </a:solidFill>
                <a:latin typeface="Segoe UI" panose="020B0502040204020203" pitchFamily="34" charset="0"/>
                <a:cs typeface="Segoe UI" panose="020B0502040204020203" pitchFamily="34" charset="0"/>
              </a:rPr>
              <a:t>showcased at LOPEC 2024 </a:t>
            </a:r>
            <a:r>
              <a:rPr lang="en-US" sz="1000" dirty="0">
                <a:solidFill>
                  <a:prstClr val="black"/>
                </a:solidFill>
                <a:latin typeface="Segoe UI" panose="020B0502040204020203" pitchFamily="34" charset="0"/>
                <a:cs typeface="Segoe UI" panose="020B0502040204020203" pitchFamily="34" charset="0"/>
              </a:rPr>
              <a:t>at the OE-A booth. </a:t>
            </a:r>
          </a:p>
          <a:p>
            <a:pPr marL="215860" indent="-215860" defTabSz="913805">
              <a:buClr>
                <a:srgbClr val="56729F"/>
              </a:buClr>
              <a:buSzPct val="100000"/>
              <a:buFont typeface="Wingdings" panose="05000000000000000000" pitchFamily="2" charset="2"/>
              <a:buChar char="§"/>
              <a:defRPr/>
            </a:pPr>
            <a:r>
              <a:rPr lang="en-US" sz="1000" dirty="0">
                <a:solidFill>
                  <a:prstClr val="black"/>
                </a:solidFill>
                <a:latin typeface="Segoe UI" panose="020B0502040204020203" pitchFamily="34" charset="0"/>
                <a:cs typeface="Segoe UI" panose="020B0502040204020203" pitchFamily="34" charset="0"/>
              </a:rPr>
              <a:t>Entrance tickets for the winning team members for </a:t>
            </a:r>
            <a:r>
              <a:rPr lang="en-US" sz="1000" b="1" dirty="0">
                <a:solidFill>
                  <a:prstClr val="black"/>
                </a:solidFill>
                <a:latin typeface="Segoe UI" panose="020B0502040204020203" pitchFamily="34" charset="0"/>
                <a:cs typeface="Segoe UI" panose="020B0502040204020203" pitchFamily="34" charset="0"/>
              </a:rPr>
              <a:t>LOPEC 2024 </a:t>
            </a:r>
            <a:r>
              <a:rPr lang="en-US" sz="1000" dirty="0">
                <a:solidFill>
                  <a:prstClr val="black"/>
                </a:solidFill>
                <a:latin typeface="Segoe UI" panose="020B0502040204020203" pitchFamily="34" charset="0"/>
                <a:cs typeface="Segoe UI" panose="020B0502040204020203" pitchFamily="34" charset="0"/>
              </a:rPr>
              <a:t>and will be awarded during the </a:t>
            </a:r>
            <a:r>
              <a:rPr lang="en-US" sz="1000" b="1" dirty="0">
                <a:solidFill>
                  <a:prstClr val="black"/>
                </a:solidFill>
                <a:latin typeface="Segoe UI" panose="020B0502040204020203" pitchFamily="34" charset="0"/>
                <a:cs typeface="Segoe UI" panose="020B0502040204020203" pitchFamily="34" charset="0"/>
              </a:rPr>
              <a:t>LOPEC Award Show</a:t>
            </a:r>
            <a:r>
              <a:rPr lang="en-US" sz="1000" dirty="0">
                <a:solidFill>
                  <a:prstClr val="black"/>
                </a:solidFill>
                <a:latin typeface="Segoe UI" panose="020B0502040204020203" pitchFamily="34" charset="0"/>
                <a:cs typeface="Segoe UI" panose="020B0502040204020203" pitchFamily="34" charset="0"/>
              </a:rPr>
              <a:t>.</a:t>
            </a:r>
          </a:p>
          <a:p>
            <a:pPr marL="215860" indent="-215860" defTabSz="913805">
              <a:buClr>
                <a:srgbClr val="56729F"/>
              </a:buClr>
              <a:buSzPct val="100000"/>
              <a:buFont typeface="Wingdings" panose="05000000000000000000" pitchFamily="2" charset="2"/>
              <a:buChar char="§"/>
              <a:defRPr/>
            </a:pPr>
            <a:r>
              <a:rPr lang="en-US" sz="1000" dirty="0">
                <a:solidFill>
                  <a:prstClr val="black"/>
                </a:solidFill>
                <a:latin typeface="Segoe UI" panose="020B0502040204020203" pitchFamily="34" charset="0"/>
                <a:cs typeface="Segoe UI" panose="020B0502040204020203" pitchFamily="34" charset="0"/>
              </a:rPr>
              <a:t>Winner Team will present their demo at the </a:t>
            </a:r>
            <a:r>
              <a:rPr lang="en-US" sz="1000" b="1" dirty="0">
                <a:solidFill>
                  <a:prstClr val="black"/>
                </a:solidFill>
                <a:latin typeface="Segoe UI" panose="020B0502040204020203" pitchFamily="34" charset="0"/>
                <a:cs typeface="Segoe UI" panose="020B0502040204020203" pitchFamily="34" charset="0"/>
              </a:rPr>
              <a:t>OE-A Competition Web-Seminar </a:t>
            </a:r>
            <a:r>
              <a:rPr lang="en-US" sz="1000" dirty="0">
                <a:solidFill>
                  <a:prstClr val="black"/>
                </a:solidFill>
                <a:latin typeface="Segoe UI" panose="020B0502040204020203" pitchFamily="34" charset="0"/>
                <a:cs typeface="Segoe UI" panose="020B0502040204020203" pitchFamily="34" charset="0"/>
              </a:rPr>
              <a:t>in April 2024 </a:t>
            </a:r>
          </a:p>
        </p:txBody>
      </p:sp>
      <p:sp>
        <p:nvSpPr>
          <p:cNvPr id="28" name="My Header">
            <a:extLst>
              <a:ext uri="{FF2B5EF4-FFF2-40B4-BE49-F238E27FC236}">
                <a16:creationId xmlns:a16="http://schemas.microsoft.com/office/drawing/2014/main" id="{59D77241-50E9-E3D3-959A-C940054A6D5B}"/>
              </a:ext>
            </a:extLst>
          </p:cNvPr>
          <p:cNvSpPr/>
          <p:nvPr/>
        </p:nvSpPr>
        <p:spPr>
          <a:xfrm>
            <a:off x="317536" y="1012797"/>
            <a:ext cx="1140004" cy="10401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121883" rtlCol="0" anchor="b" anchorCtr="0"/>
          <a:lstStyle/>
          <a:p>
            <a:pPr algn="ctr" defTabSz="609402">
              <a:defRPr/>
            </a:pPr>
            <a:r>
              <a:rPr lang="en-US" sz="1200" b="1">
                <a:solidFill>
                  <a:srgbClr val="FFFFFF"/>
                </a:solidFill>
                <a:latin typeface="Segoe UI" panose="020B0502040204020203" pitchFamily="34" charset="0"/>
              </a:rPr>
              <a:t>WHAT</a:t>
            </a:r>
          </a:p>
        </p:txBody>
      </p:sp>
      <p:sp>
        <p:nvSpPr>
          <p:cNvPr id="29" name="My Header">
            <a:extLst>
              <a:ext uri="{FF2B5EF4-FFF2-40B4-BE49-F238E27FC236}">
                <a16:creationId xmlns:a16="http://schemas.microsoft.com/office/drawing/2014/main" id="{BF7DC28F-285E-DB09-2AF9-970C122F58FF}"/>
              </a:ext>
            </a:extLst>
          </p:cNvPr>
          <p:cNvSpPr/>
          <p:nvPr/>
        </p:nvSpPr>
        <p:spPr>
          <a:xfrm>
            <a:off x="317536" y="2094612"/>
            <a:ext cx="1140004" cy="12879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121883" rtlCol="0" anchor="b" anchorCtr="0"/>
          <a:lstStyle/>
          <a:p>
            <a:pPr algn="ctr" defTabSz="609402">
              <a:defRPr/>
            </a:pPr>
            <a:r>
              <a:rPr lang="en-US" sz="1200" b="1">
                <a:solidFill>
                  <a:srgbClr val="FFFFFF"/>
                </a:solidFill>
                <a:latin typeface="Segoe UI" panose="020B0502040204020203" pitchFamily="34" charset="0"/>
              </a:rPr>
              <a:t>THE CHALLENGE</a:t>
            </a:r>
          </a:p>
        </p:txBody>
      </p:sp>
      <p:sp>
        <p:nvSpPr>
          <p:cNvPr id="30" name="My Header">
            <a:extLst>
              <a:ext uri="{FF2B5EF4-FFF2-40B4-BE49-F238E27FC236}">
                <a16:creationId xmlns:a16="http://schemas.microsoft.com/office/drawing/2014/main" id="{2B79C0A8-F9D5-B30C-7935-19A12BBC111B}"/>
              </a:ext>
            </a:extLst>
          </p:cNvPr>
          <p:cNvSpPr/>
          <p:nvPr/>
        </p:nvSpPr>
        <p:spPr>
          <a:xfrm>
            <a:off x="317536" y="3449375"/>
            <a:ext cx="1140004" cy="11638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121883" rtlCol="0" anchor="b" anchorCtr="0"/>
          <a:lstStyle/>
          <a:p>
            <a:pPr algn="ctr" defTabSz="609402">
              <a:defRPr/>
            </a:pPr>
            <a:r>
              <a:rPr lang="en-US" sz="1200" b="1">
                <a:solidFill>
                  <a:srgbClr val="FFFFFF"/>
                </a:solidFill>
                <a:latin typeface="Segoe UI" panose="020B0502040204020203" pitchFamily="34" charset="0"/>
              </a:rPr>
              <a:t>THE PRIZE</a:t>
            </a:r>
          </a:p>
        </p:txBody>
      </p:sp>
      <p:pic>
        <p:nvPicPr>
          <p:cNvPr id="31" name="Graphic 30">
            <a:extLst>
              <a:ext uri="{FF2B5EF4-FFF2-40B4-BE49-F238E27FC236}">
                <a16:creationId xmlns:a16="http://schemas.microsoft.com/office/drawing/2014/main" id="{31D4C4D8-A19C-5FF5-13B5-AB4D13660F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9553" y="2327618"/>
            <a:ext cx="479076" cy="479076"/>
          </a:xfrm>
          <a:prstGeom prst="rect">
            <a:avLst/>
          </a:prstGeom>
        </p:spPr>
      </p:pic>
      <p:pic>
        <p:nvPicPr>
          <p:cNvPr id="32" name="Graphic 31">
            <a:extLst>
              <a:ext uri="{FF2B5EF4-FFF2-40B4-BE49-F238E27FC236}">
                <a16:creationId xmlns:a16="http://schemas.microsoft.com/office/drawing/2014/main" id="{FE3E9727-9A53-3D1A-67EE-336A601052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2139" y="1183963"/>
            <a:ext cx="441889" cy="458885"/>
          </a:xfrm>
          <a:prstGeom prst="rect">
            <a:avLst/>
          </a:prstGeom>
        </p:spPr>
      </p:pic>
      <p:pic>
        <p:nvPicPr>
          <p:cNvPr id="33" name="Graphic 32">
            <a:extLst>
              <a:ext uri="{FF2B5EF4-FFF2-40B4-BE49-F238E27FC236}">
                <a16:creationId xmlns:a16="http://schemas.microsoft.com/office/drawing/2014/main" id="{51E5613F-81AC-562C-9D23-BC361519B53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8576" y="3657294"/>
            <a:ext cx="567584" cy="436603"/>
          </a:xfrm>
          <a:prstGeom prst="rect">
            <a:avLst/>
          </a:prstGeom>
        </p:spPr>
      </p:pic>
      <p:pic>
        <p:nvPicPr>
          <p:cNvPr id="34" name="Picture 2" descr="undefined">
            <a:extLst>
              <a:ext uri="{FF2B5EF4-FFF2-40B4-BE49-F238E27FC236}">
                <a16:creationId xmlns:a16="http://schemas.microsoft.com/office/drawing/2014/main" id="{32A5EFA3-98A1-EB8A-427E-8AE1E4BA70E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03790" y="3153089"/>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55860A1-537A-412B-AA5D-46B7BD878868}"/>
              </a:ext>
            </a:extLst>
          </p:cNvPr>
          <p:cNvPicPr>
            <a:picLocks noChangeAspect="1"/>
          </p:cNvPicPr>
          <p:nvPr/>
        </p:nvPicPr>
        <p:blipFill>
          <a:blip r:embed="rId14">
            <a:clrChange>
              <a:clrFrom>
                <a:srgbClr val="F3F3F3"/>
              </a:clrFrom>
              <a:clrTo>
                <a:srgbClr val="F3F3F3">
                  <a:alpha val="0"/>
                </a:srgbClr>
              </a:clrTo>
            </a:clrChange>
          </a:blip>
          <a:stretch>
            <a:fillRect/>
          </a:stretch>
        </p:blipFill>
        <p:spPr>
          <a:xfrm>
            <a:off x="8162262" y="4310142"/>
            <a:ext cx="578326" cy="398402"/>
          </a:xfrm>
          <a:prstGeom prst="rect">
            <a:avLst/>
          </a:prstGeom>
        </p:spPr>
      </p:pic>
      <p:sp>
        <p:nvSpPr>
          <p:cNvPr id="4" name="Footer Placeholder 3">
            <a:extLst>
              <a:ext uri="{FF2B5EF4-FFF2-40B4-BE49-F238E27FC236}">
                <a16:creationId xmlns:a16="http://schemas.microsoft.com/office/drawing/2014/main" id="{8CB1B1D5-32B5-DF5F-83C5-600F3AFF63C4}"/>
              </a:ext>
            </a:extLst>
          </p:cNvPr>
          <p:cNvSpPr>
            <a:spLocks noGrp="1"/>
          </p:cNvSpPr>
          <p:nvPr>
            <p:ph type="ftr" idx="11"/>
          </p:nvPr>
        </p:nvSpPr>
        <p:spPr/>
        <p:txBody>
          <a:bodyPr/>
          <a:lstStyle/>
          <a:p>
            <a:r>
              <a:rPr lang="en-US" dirty="0"/>
              <a:t>Student Open Innovation Challenge </a:t>
            </a:r>
          </a:p>
        </p:txBody>
      </p:sp>
    </p:spTree>
    <p:extLst>
      <p:ext uri="{BB962C8B-B14F-4D97-AF65-F5344CB8AC3E}">
        <p14:creationId xmlns:p14="http://schemas.microsoft.com/office/powerpoint/2010/main" val="1391608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38" name="Picture 37" descr="A white box with a device in it&#10;&#10;Description automatically generated">
            <a:extLst>
              <a:ext uri="{FF2B5EF4-FFF2-40B4-BE49-F238E27FC236}">
                <a16:creationId xmlns:a16="http://schemas.microsoft.com/office/drawing/2014/main" id="{995A2508-68C7-0494-FEE7-CE8ED7762D54}"/>
              </a:ext>
            </a:extLst>
          </p:cNvPr>
          <p:cNvPicPr>
            <a:picLocks noChangeAspect="1"/>
          </p:cNvPicPr>
          <p:nvPr/>
        </p:nvPicPr>
        <p:blipFill rotWithShape="1">
          <a:blip r:embed="rId3"/>
          <a:srcRect l="5281" t="3278" r="8091" b="7983"/>
          <a:stretch/>
        </p:blipFill>
        <p:spPr>
          <a:xfrm>
            <a:off x="5224502" y="2463939"/>
            <a:ext cx="3926374" cy="2681148"/>
          </a:xfrm>
          <a:prstGeom prst="rect">
            <a:avLst/>
          </a:prstGeom>
        </p:spPr>
      </p:pic>
      <p:pic>
        <p:nvPicPr>
          <p:cNvPr id="36" name="Picture 35" descr="A person standing in front of a person in a blue suit&#10;&#10;Description automatically generated">
            <a:extLst>
              <a:ext uri="{FF2B5EF4-FFF2-40B4-BE49-F238E27FC236}">
                <a16:creationId xmlns:a16="http://schemas.microsoft.com/office/drawing/2014/main" id="{23E48334-1EDF-D94E-0A3B-83618A8697CE}"/>
              </a:ext>
            </a:extLst>
          </p:cNvPr>
          <p:cNvPicPr>
            <a:picLocks noChangeAspect="1"/>
          </p:cNvPicPr>
          <p:nvPr/>
        </p:nvPicPr>
        <p:blipFill>
          <a:blip r:embed="rId4"/>
          <a:stretch>
            <a:fillRect/>
          </a:stretch>
        </p:blipFill>
        <p:spPr>
          <a:xfrm>
            <a:off x="4764505" y="0"/>
            <a:ext cx="4379495" cy="2463466"/>
          </a:xfrm>
          <a:prstGeom prst="rect">
            <a:avLst/>
          </a:prstGeom>
        </p:spPr>
      </p:pic>
      <p:pic>
        <p:nvPicPr>
          <p:cNvPr id="23" name="Grafik 22">
            <a:extLst>
              <a:ext uri="{FF2B5EF4-FFF2-40B4-BE49-F238E27FC236}">
                <a16:creationId xmlns:a16="http://schemas.microsoft.com/office/drawing/2014/main" id="{E004C632-C2C7-B4F6-4189-C6B713008743}"/>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1229" t="36823" r="66364" b="8143"/>
          <a:stretch/>
        </p:blipFill>
        <p:spPr>
          <a:xfrm flipH="1" flipV="1">
            <a:off x="4663154" y="0"/>
            <a:ext cx="2240328" cy="5145087"/>
          </a:xfrm>
          <a:prstGeom prst="rect">
            <a:avLst/>
          </a:prstGeom>
        </p:spPr>
      </p:pic>
      <p:sp>
        <p:nvSpPr>
          <p:cNvPr id="11" name="Google Shape;24;p125">
            <a:extLst>
              <a:ext uri="{FF2B5EF4-FFF2-40B4-BE49-F238E27FC236}">
                <a16:creationId xmlns:a16="http://schemas.microsoft.com/office/drawing/2014/main" id="{A64037CD-EB45-F6CD-94EA-2796950F97DE}"/>
              </a:ext>
            </a:extLst>
          </p:cNvPr>
          <p:cNvSpPr txBox="1">
            <a:spLocks noGrp="1"/>
          </p:cNvSpPr>
          <p:nvPr>
            <p:ph type="sldNum" idx="12"/>
          </p:nvPr>
        </p:nvSpPr>
        <p:spPr>
          <a:xfrm>
            <a:off x="386202" y="4764197"/>
            <a:ext cx="318611" cy="123111"/>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b="1">
                <a:solidFill>
                  <a:srgbClr val="828C96"/>
                </a:solidFill>
                <a:latin typeface="Segoe UI" panose="020B0502040204020203" pitchFamily="34" charset="0"/>
                <a:cs typeface="Segoe UI" panose="020B0502040204020203" pitchFamily="34" charset="0"/>
              </a:rPr>
              <a:t>3</a:t>
            </a:fld>
            <a:endParaRPr b="1">
              <a:solidFill>
                <a:srgbClr val="828C96"/>
              </a:solidFill>
              <a:latin typeface="Segoe UI" panose="020B0502040204020203" pitchFamily="34" charset="0"/>
              <a:cs typeface="Segoe UI" panose="020B0502040204020203" pitchFamily="34" charset="0"/>
            </a:endParaRPr>
          </a:p>
        </p:txBody>
      </p:sp>
      <p:sp>
        <p:nvSpPr>
          <p:cNvPr id="7" name="Google Shape;713;p13">
            <a:extLst>
              <a:ext uri="{FF2B5EF4-FFF2-40B4-BE49-F238E27FC236}">
                <a16:creationId xmlns:a16="http://schemas.microsoft.com/office/drawing/2014/main" id="{A76BB1E4-7613-E9CD-BD0A-37F5AC370C08}"/>
              </a:ext>
            </a:extLst>
          </p:cNvPr>
          <p:cNvSpPr txBox="1">
            <a:spLocks/>
          </p:cNvSpPr>
          <p:nvPr/>
        </p:nvSpPr>
        <p:spPr>
          <a:xfrm>
            <a:off x="382809" y="635745"/>
            <a:ext cx="8409824" cy="18466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400"/>
              <a:buFont typeface="Quattrocento Sans"/>
              <a:buNone/>
              <a:defRPr sz="2400" b="0" i="0" u="none" strike="noStrike" cap="none">
                <a:solidFill>
                  <a:schemeClr val="accent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200" b="1" dirty="0">
                <a:latin typeface="Segoe UI" panose="020B0502040204020203" pitchFamily="34" charset="0"/>
                <a:cs typeface="Segoe UI" panose="020B0502040204020203" pitchFamily="34" charset="0"/>
              </a:rPr>
              <a:t>Powered by the OE-A &amp; HQS</a:t>
            </a:r>
            <a:endParaRPr lang="en-GB" sz="1200" b="1" dirty="0">
              <a:latin typeface="Segoe UI" panose="020B0502040204020203" pitchFamily="34" charset="0"/>
              <a:cs typeface="Segoe UI" panose="020B0502040204020203" pitchFamily="34" charset="0"/>
            </a:endParaRPr>
          </a:p>
        </p:txBody>
      </p:sp>
      <p:sp>
        <p:nvSpPr>
          <p:cNvPr id="8" name="Google Shape;713;p13">
            <a:extLst>
              <a:ext uri="{FF2B5EF4-FFF2-40B4-BE49-F238E27FC236}">
                <a16:creationId xmlns:a16="http://schemas.microsoft.com/office/drawing/2014/main" id="{8414362A-4954-CA28-B233-0DB22DE6985F}"/>
              </a:ext>
            </a:extLst>
          </p:cNvPr>
          <p:cNvSpPr txBox="1">
            <a:spLocks/>
          </p:cNvSpPr>
          <p:nvPr/>
        </p:nvSpPr>
        <p:spPr>
          <a:xfrm>
            <a:off x="382809" y="272434"/>
            <a:ext cx="8378379" cy="32918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6E67D"/>
              </a:buClr>
              <a:buSzPts val="3000"/>
              <a:buFont typeface="Quattrocento Sans"/>
              <a:buNone/>
              <a:defRPr sz="3000" b="0" i="0" u="none" strike="noStrike" cap="none">
                <a:solidFill>
                  <a:srgbClr val="F6E67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Aft>
                <a:spcPts val="900"/>
              </a:spcAft>
            </a:pPr>
            <a:r>
              <a:rPr lang="en-GB" sz="2100" b="1" dirty="0">
                <a:solidFill>
                  <a:schemeClr val="accent2"/>
                </a:solidFill>
                <a:latin typeface="Segoe UI" panose="020B0502040204020203" pitchFamily="34" charset="0"/>
                <a:cs typeface="Segoe UI" panose="020B0502040204020203" pitchFamily="34" charset="0"/>
              </a:rPr>
              <a:t>STUDENT OPEN INNOVATION CHALLENGE </a:t>
            </a:r>
          </a:p>
        </p:txBody>
      </p:sp>
      <p:sp>
        <p:nvSpPr>
          <p:cNvPr id="3" name="Footer Placeholder 4">
            <a:extLst>
              <a:ext uri="{FF2B5EF4-FFF2-40B4-BE49-F238E27FC236}">
                <a16:creationId xmlns:a16="http://schemas.microsoft.com/office/drawing/2014/main" id="{096DE641-6ABD-3C56-2DED-D1B9D1A50489}"/>
              </a:ext>
            </a:extLst>
          </p:cNvPr>
          <p:cNvSpPr txBox="1">
            <a:spLocks/>
          </p:cNvSpPr>
          <p:nvPr/>
        </p:nvSpPr>
        <p:spPr>
          <a:xfrm>
            <a:off x="7116679" y="4757209"/>
            <a:ext cx="1623909" cy="273928"/>
          </a:xfrm>
          <a:prstGeom prst="rect">
            <a:avLst/>
          </a:prstGeom>
        </p:spPr>
        <p:txBody>
          <a:bodyPr vert="horz" lIns="0" tIns="0" rIns="0" bIns="0" rtlCol="0" anchor="t"/>
          <a:lstStyle>
            <a:defPPr>
              <a:defRPr lang="en-US"/>
            </a:defPPr>
            <a:lvl1pPr marL="0" algn="l" defTabSz="457200" rtl="0" eaLnBrk="1" latinLnBrk="0" hangingPunct="1">
              <a:defRPr sz="800" b="1"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solidFill>
                  <a:schemeClr val="bg1"/>
                </a:solidFill>
              </a:rPr>
              <a:t>©HENKEL QHESIVE SOLUTIONS</a:t>
            </a:r>
          </a:p>
        </p:txBody>
      </p:sp>
      <p:sp>
        <p:nvSpPr>
          <p:cNvPr id="25" name="TextBox 24">
            <a:extLst>
              <a:ext uri="{FF2B5EF4-FFF2-40B4-BE49-F238E27FC236}">
                <a16:creationId xmlns:a16="http://schemas.microsoft.com/office/drawing/2014/main" id="{5BAE526C-7ED9-97D2-D71E-95CE5161D201}"/>
              </a:ext>
            </a:extLst>
          </p:cNvPr>
          <p:cNvSpPr txBox="1"/>
          <p:nvPr/>
        </p:nvSpPr>
        <p:spPr>
          <a:xfrm>
            <a:off x="330849" y="982601"/>
            <a:ext cx="2146789" cy="549978"/>
          </a:xfrm>
          <a:prstGeom prst="rect">
            <a:avLst/>
          </a:prstGeom>
          <a:solidFill>
            <a:schemeClr val="bg1"/>
          </a:solidFill>
          <a:ln>
            <a:noFill/>
          </a:ln>
        </p:spPr>
        <p:txBody>
          <a:bodyPr vert="horz" wrap="square" lIns="121883" tIns="60941" rIns="121883" bIns="60941" rtlCol="0" anchor="ctr" anchorCtr="0">
            <a:noAutofit/>
          </a:bodyPr>
          <a:lstStyle/>
          <a:p>
            <a:pPr defTabSz="913805">
              <a:buClr>
                <a:schemeClr val="accent6">
                  <a:lumMod val="50000"/>
                </a:schemeClr>
              </a:buClr>
              <a:buSzPct val="100000"/>
              <a:defRPr/>
            </a:pPr>
            <a:r>
              <a:rPr lang="nl-NL" sz="1200" b="1" dirty="0">
                <a:solidFill>
                  <a:prstClr val="black"/>
                </a:solidFill>
                <a:latin typeface="Segoe UI" panose="020B0502040204020203" pitchFamily="34" charset="0"/>
                <a:cs typeface="Segoe UI" panose="020B0502040204020203" pitchFamily="34" charset="0"/>
              </a:rPr>
              <a:t>Winning Criteria </a:t>
            </a:r>
          </a:p>
        </p:txBody>
      </p:sp>
      <p:sp>
        <p:nvSpPr>
          <p:cNvPr id="26" name="TextBox 25">
            <a:extLst>
              <a:ext uri="{FF2B5EF4-FFF2-40B4-BE49-F238E27FC236}">
                <a16:creationId xmlns:a16="http://schemas.microsoft.com/office/drawing/2014/main" id="{245ADBA1-35CE-AA0A-5308-E36D1BB72FF6}"/>
              </a:ext>
            </a:extLst>
          </p:cNvPr>
          <p:cNvSpPr txBox="1"/>
          <p:nvPr/>
        </p:nvSpPr>
        <p:spPr>
          <a:xfrm>
            <a:off x="330849" y="1694769"/>
            <a:ext cx="4488658" cy="1959337"/>
          </a:xfrm>
          <a:prstGeom prst="rect">
            <a:avLst/>
          </a:prstGeom>
          <a:solidFill>
            <a:schemeClr val="bg1"/>
          </a:solidFill>
          <a:ln>
            <a:noFill/>
          </a:ln>
        </p:spPr>
        <p:txBody>
          <a:bodyPr vert="horz" wrap="square" lIns="121883" tIns="60941" rIns="121883" bIns="60941" rtlCol="0" anchor="ctr" anchorCtr="0">
            <a:noAutofit/>
          </a:bodyPr>
          <a:lstStyle/>
          <a:p>
            <a:pPr marL="215860" indent="-215860" defTabSz="913805">
              <a:spcAft>
                <a:spcPts val="1200"/>
              </a:spcAft>
              <a:buClr>
                <a:srgbClr val="4A134A"/>
              </a:buClr>
              <a:buSzPct val="100000"/>
              <a:buFont typeface="Wingdings" panose="05000000000000000000" pitchFamily="2" charset="2"/>
              <a:buChar char="§"/>
              <a:defRPr/>
            </a:pPr>
            <a:r>
              <a:rPr lang="en-US" sz="1000" b="1" dirty="0">
                <a:solidFill>
                  <a:prstClr val="black"/>
                </a:solidFill>
                <a:latin typeface="Segoe UI" panose="020B0502040204020203" pitchFamily="34" charset="0"/>
                <a:cs typeface="Segoe UI" panose="020B0502040204020203" pitchFamily="34" charset="0"/>
              </a:rPr>
              <a:t>Innovation &amp; Impact: </a:t>
            </a:r>
            <a:r>
              <a:rPr lang="en-US" sz="1000" dirty="0">
                <a:solidFill>
                  <a:prstClr val="black"/>
                </a:solidFill>
                <a:latin typeface="Segoe UI" panose="020B0502040204020203" pitchFamily="34" charset="0"/>
                <a:cs typeface="Segoe UI" panose="020B0502040204020203" pitchFamily="34" charset="0"/>
              </a:rPr>
              <a:t>Identify a real challenge in the market of Smart Living or Smart Mobility and think of a proposal that will have an impact (social, environmental, </a:t>
            </a:r>
            <a:r>
              <a:rPr lang="en-US" sz="1000" dirty="0" err="1">
                <a:solidFill>
                  <a:prstClr val="black"/>
                </a:solidFill>
                <a:latin typeface="Segoe UI" panose="020B0502040204020203" pitchFamily="34" charset="0"/>
                <a:cs typeface="Segoe UI" panose="020B0502040204020203" pitchFamily="34" charset="0"/>
              </a:rPr>
              <a:t>etc</a:t>
            </a:r>
            <a:r>
              <a:rPr lang="en-US" sz="1000" dirty="0">
                <a:solidFill>
                  <a:prstClr val="black"/>
                </a:solidFill>
                <a:latin typeface="Segoe UI" panose="020B0502040204020203" pitchFamily="34" charset="0"/>
                <a:cs typeface="Segoe UI" panose="020B0502040204020203" pitchFamily="34" charset="0"/>
              </a:rPr>
              <a:t>…)  </a:t>
            </a:r>
          </a:p>
          <a:p>
            <a:pPr marL="215860" indent="-215860" defTabSz="913805">
              <a:spcAft>
                <a:spcPts val="1200"/>
              </a:spcAft>
              <a:buClr>
                <a:srgbClr val="4A134A"/>
              </a:buClr>
              <a:buSzPct val="100000"/>
              <a:buFont typeface="Wingdings" panose="05000000000000000000" pitchFamily="2" charset="2"/>
              <a:buChar char="§"/>
              <a:defRPr/>
            </a:pPr>
            <a:r>
              <a:rPr lang="en-US" sz="1000" b="1" dirty="0">
                <a:solidFill>
                  <a:prstClr val="black"/>
                </a:solidFill>
                <a:latin typeface="Segoe UI" panose="020B0502040204020203" pitchFamily="34" charset="0"/>
                <a:cs typeface="Segoe UI" panose="020B0502040204020203" pitchFamily="34" charset="0"/>
              </a:rPr>
              <a:t>Printed Electronics</a:t>
            </a:r>
            <a:r>
              <a:rPr lang="en-US" sz="1000" dirty="0">
                <a:solidFill>
                  <a:prstClr val="black"/>
                </a:solidFill>
                <a:latin typeface="Segoe UI" panose="020B0502040204020203" pitchFamily="34" charset="0"/>
                <a:cs typeface="Segoe UI" panose="020B0502040204020203" pitchFamily="34" charset="0"/>
              </a:rPr>
              <a:t>: the Henkel </a:t>
            </a:r>
            <a:r>
              <a:rPr lang="en-US" sz="1000" dirty="0" err="1">
                <a:solidFill>
                  <a:prstClr val="black"/>
                </a:solidFill>
                <a:latin typeface="Segoe UI" panose="020B0502040204020203" pitchFamily="34" charset="0"/>
                <a:cs typeface="Segoe UI" panose="020B0502040204020203" pitchFamily="34" charset="0"/>
              </a:rPr>
              <a:t>INKxperience</a:t>
            </a:r>
            <a:r>
              <a:rPr lang="en-US" sz="1000" dirty="0">
                <a:solidFill>
                  <a:prstClr val="black"/>
                </a:solidFill>
                <a:latin typeface="Segoe UI" panose="020B0502040204020203" pitchFamily="34" charset="0"/>
                <a:cs typeface="Segoe UI" panose="020B0502040204020203" pitchFamily="34" charset="0"/>
              </a:rPr>
              <a:t> Kit includes different Printed Electronics technologies. How to better mix them to come to a more complete solution?</a:t>
            </a:r>
          </a:p>
          <a:p>
            <a:pPr marL="215860" indent="-215860" defTabSz="913805">
              <a:spcAft>
                <a:spcPts val="1200"/>
              </a:spcAft>
              <a:buClr>
                <a:srgbClr val="4A134A"/>
              </a:buClr>
              <a:buSzPct val="100000"/>
              <a:buFont typeface="Wingdings" panose="05000000000000000000" pitchFamily="2" charset="2"/>
              <a:buChar char="§"/>
              <a:defRPr/>
            </a:pPr>
            <a:r>
              <a:rPr lang="en-US" sz="1000" b="1" dirty="0">
                <a:solidFill>
                  <a:prstClr val="black"/>
                </a:solidFill>
                <a:latin typeface="Segoe UI" panose="020B0502040204020203" pitchFamily="34" charset="0"/>
                <a:cs typeface="Segoe UI" panose="020B0502040204020203" pitchFamily="34" charset="0"/>
              </a:rPr>
              <a:t>Data Value: </a:t>
            </a:r>
            <a:r>
              <a:rPr lang="en-US" sz="1000" dirty="0">
                <a:solidFill>
                  <a:prstClr val="black"/>
                </a:solidFill>
                <a:latin typeface="Segoe UI" panose="020B0502040204020203" pitchFamily="34" charset="0"/>
                <a:cs typeface="Segoe UI" panose="020B0502040204020203" pitchFamily="34" charset="0"/>
              </a:rPr>
              <a:t>we are in a data-driven age! The sensors will provide you raw data. How can we derive meaningful data from raw data values?</a:t>
            </a:r>
            <a:endParaRPr lang="en-US" sz="1000" dirty="0">
              <a:latin typeface="Segoe UI" panose="020B0502040204020203" pitchFamily="34" charset="0"/>
              <a:cs typeface="Segoe UI" panose="020B0502040204020203" pitchFamily="34" charset="0"/>
            </a:endParaRPr>
          </a:p>
        </p:txBody>
      </p:sp>
      <p:pic>
        <p:nvPicPr>
          <p:cNvPr id="34" name="Picture 2" descr="undefined">
            <a:extLst>
              <a:ext uri="{FF2B5EF4-FFF2-40B4-BE49-F238E27FC236}">
                <a16:creationId xmlns:a16="http://schemas.microsoft.com/office/drawing/2014/main" id="{32A5EFA3-98A1-EB8A-427E-8AE1E4BA70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3790" y="3153089"/>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55860A1-537A-412B-AA5D-46B7BD878868}"/>
              </a:ext>
            </a:extLst>
          </p:cNvPr>
          <p:cNvPicPr>
            <a:picLocks noChangeAspect="1"/>
          </p:cNvPicPr>
          <p:nvPr/>
        </p:nvPicPr>
        <p:blipFill>
          <a:blip r:embed="rId8">
            <a:clrChange>
              <a:clrFrom>
                <a:srgbClr val="F3F3F3"/>
              </a:clrFrom>
              <a:clrTo>
                <a:srgbClr val="F3F3F3">
                  <a:alpha val="0"/>
                </a:srgbClr>
              </a:clrTo>
            </a:clrChange>
          </a:blip>
          <a:stretch>
            <a:fillRect/>
          </a:stretch>
        </p:blipFill>
        <p:spPr>
          <a:xfrm>
            <a:off x="8162262" y="4310142"/>
            <a:ext cx="578326" cy="398402"/>
          </a:xfrm>
          <a:prstGeom prst="rect">
            <a:avLst/>
          </a:prstGeom>
        </p:spPr>
      </p:pic>
      <p:sp>
        <p:nvSpPr>
          <p:cNvPr id="4" name="Footer Placeholder 3">
            <a:extLst>
              <a:ext uri="{FF2B5EF4-FFF2-40B4-BE49-F238E27FC236}">
                <a16:creationId xmlns:a16="http://schemas.microsoft.com/office/drawing/2014/main" id="{8CB1B1D5-32B5-DF5F-83C5-600F3AFF63C4}"/>
              </a:ext>
            </a:extLst>
          </p:cNvPr>
          <p:cNvSpPr>
            <a:spLocks noGrp="1"/>
          </p:cNvSpPr>
          <p:nvPr>
            <p:ph type="ftr" idx="11"/>
          </p:nvPr>
        </p:nvSpPr>
        <p:spPr/>
        <p:txBody>
          <a:bodyPr/>
          <a:lstStyle/>
          <a:p>
            <a:r>
              <a:rPr lang="en-US" dirty="0"/>
              <a:t>Student Open Innovation Challenge </a:t>
            </a:r>
          </a:p>
        </p:txBody>
      </p:sp>
    </p:spTree>
    <p:extLst>
      <p:ext uri="{BB962C8B-B14F-4D97-AF65-F5344CB8AC3E}">
        <p14:creationId xmlns:p14="http://schemas.microsoft.com/office/powerpoint/2010/main" val="3494477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720"/>
        <p:cNvGrpSpPr/>
        <p:nvPr/>
      </p:nvGrpSpPr>
      <p:grpSpPr>
        <a:xfrm>
          <a:off x="0" y="0"/>
          <a:ext cx="0" cy="0"/>
          <a:chOff x="0" y="0"/>
          <a:chExt cx="0" cy="0"/>
        </a:xfrm>
      </p:grpSpPr>
      <p:pic>
        <p:nvPicPr>
          <p:cNvPr id="6" name="Grafik 5">
            <a:extLst>
              <a:ext uri="{FF2B5EF4-FFF2-40B4-BE49-F238E27FC236}">
                <a16:creationId xmlns:a16="http://schemas.microsoft.com/office/drawing/2014/main" id="{A461F10B-D9C7-EE42-2077-90ED26FAD294}"/>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3271" r="64571" b="19886"/>
          <a:stretch/>
        </p:blipFill>
        <p:spPr>
          <a:xfrm rot="5400000">
            <a:off x="3451837" y="-505197"/>
            <a:ext cx="2240328" cy="9144001"/>
          </a:xfrm>
          <a:prstGeom prst="rect">
            <a:avLst/>
          </a:prstGeom>
        </p:spPr>
      </p:pic>
      <p:sp>
        <p:nvSpPr>
          <p:cNvPr id="2" name="Google Shape;713;p13">
            <a:extLst>
              <a:ext uri="{FF2B5EF4-FFF2-40B4-BE49-F238E27FC236}">
                <a16:creationId xmlns:a16="http://schemas.microsoft.com/office/drawing/2014/main" id="{FD16AC13-227F-B4EB-2F1B-8AB1B38E6E36}"/>
              </a:ext>
            </a:extLst>
          </p:cNvPr>
          <p:cNvSpPr txBox="1">
            <a:spLocks/>
          </p:cNvSpPr>
          <p:nvPr/>
        </p:nvSpPr>
        <p:spPr>
          <a:xfrm>
            <a:off x="382809" y="635745"/>
            <a:ext cx="8409824" cy="18466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400"/>
              <a:buFont typeface="Quattrocento Sans"/>
              <a:buNone/>
              <a:defRPr sz="2400" b="0" i="0" u="none" strike="noStrike" cap="none">
                <a:solidFill>
                  <a:schemeClr val="accent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200" b="1">
                <a:solidFill>
                  <a:schemeClr val="bg1"/>
                </a:solidFill>
                <a:latin typeface="Segoe UI" panose="020B0502040204020203" pitchFamily="34" charset="0"/>
                <a:cs typeface="Segoe UI" panose="020B0502040204020203" pitchFamily="34" charset="0"/>
              </a:rPr>
              <a:t>… AND THIS IS HOW IT WORKS</a:t>
            </a:r>
            <a:endParaRPr lang="en-GB" sz="1200" b="1">
              <a:solidFill>
                <a:schemeClr val="bg1"/>
              </a:solidFill>
              <a:latin typeface="Segoe UI" panose="020B0502040204020203" pitchFamily="34" charset="0"/>
              <a:cs typeface="Segoe UI" panose="020B0502040204020203" pitchFamily="34" charset="0"/>
            </a:endParaRPr>
          </a:p>
        </p:txBody>
      </p:sp>
      <p:sp>
        <p:nvSpPr>
          <p:cNvPr id="3" name="Google Shape;713;p13">
            <a:extLst>
              <a:ext uri="{FF2B5EF4-FFF2-40B4-BE49-F238E27FC236}">
                <a16:creationId xmlns:a16="http://schemas.microsoft.com/office/drawing/2014/main" id="{4AE6D474-671D-F444-A590-34F94640A9F2}"/>
              </a:ext>
            </a:extLst>
          </p:cNvPr>
          <p:cNvSpPr txBox="1">
            <a:spLocks/>
          </p:cNvSpPr>
          <p:nvPr/>
        </p:nvSpPr>
        <p:spPr>
          <a:xfrm>
            <a:off x="382809" y="272434"/>
            <a:ext cx="8378379" cy="32918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6E67D"/>
              </a:buClr>
              <a:buSzPts val="3000"/>
              <a:buFont typeface="Quattrocento Sans"/>
              <a:buNone/>
              <a:defRPr sz="3000" b="0" i="0" u="none" strike="noStrike" cap="none">
                <a:solidFill>
                  <a:srgbClr val="F6E67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Aft>
                <a:spcPts val="900"/>
              </a:spcAft>
            </a:pPr>
            <a:r>
              <a:rPr lang="en-GB" sz="2100" b="1">
                <a:solidFill>
                  <a:schemeClr val="bg1"/>
                </a:solidFill>
                <a:latin typeface="Segoe UI" panose="020B0502040204020203" pitchFamily="34" charset="0"/>
                <a:cs typeface="Segoe UI" panose="020B0502040204020203" pitchFamily="34" charset="0"/>
              </a:rPr>
              <a:t>STUDENT OPEN INNOVATION CHALLENGE </a:t>
            </a:r>
          </a:p>
        </p:txBody>
      </p:sp>
      <p:sp>
        <p:nvSpPr>
          <p:cNvPr id="12" name="Google Shape;24;p125">
            <a:extLst>
              <a:ext uri="{FF2B5EF4-FFF2-40B4-BE49-F238E27FC236}">
                <a16:creationId xmlns:a16="http://schemas.microsoft.com/office/drawing/2014/main" id="{F4B4BFF4-35F9-C5DC-5E88-34A36EF4D0CF}"/>
              </a:ext>
            </a:extLst>
          </p:cNvPr>
          <p:cNvSpPr txBox="1">
            <a:spLocks noGrp="1"/>
          </p:cNvSpPr>
          <p:nvPr>
            <p:ph type="sldNum" idx="12"/>
          </p:nvPr>
        </p:nvSpPr>
        <p:spPr>
          <a:xfrm>
            <a:off x="386202" y="4764197"/>
            <a:ext cx="318611" cy="123111"/>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b="1">
                <a:solidFill>
                  <a:schemeClr val="bg1"/>
                </a:solidFill>
                <a:latin typeface="Segoe UI" panose="020B0502040204020203" pitchFamily="34" charset="0"/>
                <a:cs typeface="Segoe UI" panose="020B0502040204020203" pitchFamily="34" charset="0"/>
              </a:rPr>
              <a:t>4</a:t>
            </a:fld>
            <a:endParaRPr b="1">
              <a:solidFill>
                <a:schemeClr val="bg1"/>
              </a:solidFill>
              <a:latin typeface="Segoe UI" panose="020B0502040204020203" pitchFamily="34" charset="0"/>
              <a:cs typeface="Segoe UI" panose="020B0502040204020203" pitchFamily="34" charset="0"/>
            </a:endParaRPr>
          </a:p>
        </p:txBody>
      </p:sp>
      <p:sp>
        <p:nvSpPr>
          <p:cNvPr id="4" name="Footer Placeholder 4">
            <a:extLst>
              <a:ext uri="{FF2B5EF4-FFF2-40B4-BE49-F238E27FC236}">
                <a16:creationId xmlns:a16="http://schemas.microsoft.com/office/drawing/2014/main" id="{1D91F18B-3A4A-CBA5-24E0-D4084FD83856}"/>
              </a:ext>
            </a:extLst>
          </p:cNvPr>
          <p:cNvSpPr txBox="1">
            <a:spLocks/>
          </p:cNvSpPr>
          <p:nvPr/>
        </p:nvSpPr>
        <p:spPr>
          <a:xfrm>
            <a:off x="7116679" y="4757209"/>
            <a:ext cx="1623909" cy="273928"/>
          </a:xfrm>
          <a:prstGeom prst="rect">
            <a:avLst/>
          </a:prstGeom>
        </p:spPr>
        <p:txBody>
          <a:bodyPr vert="horz" lIns="0" tIns="0" rIns="0" bIns="0" rtlCol="0" anchor="t"/>
          <a:lstStyle>
            <a:defPPr>
              <a:defRPr lang="en-US"/>
            </a:defPPr>
            <a:lvl1pPr marL="0" algn="l" defTabSz="457200" rtl="0" eaLnBrk="1" latinLnBrk="0" hangingPunct="1">
              <a:defRPr sz="800" b="1" kern="1200">
                <a:solidFill>
                  <a:schemeClr val="bg2"/>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solidFill>
                  <a:schemeClr val="bg1"/>
                </a:solidFill>
              </a:rPr>
              <a:t>©HENKEL QHESIVE SOLUTIONS</a:t>
            </a:r>
          </a:p>
        </p:txBody>
      </p:sp>
      <p:cxnSp>
        <p:nvCxnSpPr>
          <p:cNvPr id="5" name="Google Shape;1654;p198">
            <a:extLst>
              <a:ext uri="{FF2B5EF4-FFF2-40B4-BE49-F238E27FC236}">
                <a16:creationId xmlns:a16="http://schemas.microsoft.com/office/drawing/2014/main" id="{5BE5DCF0-267D-B3EB-DEB3-114FBAF38A6D}"/>
              </a:ext>
            </a:extLst>
          </p:cNvPr>
          <p:cNvCxnSpPr>
            <a:cxnSpLocks/>
            <a:stCxn id="9" idx="2"/>
            <a:endCxn id="113" idx="6"/>
          </p:cNvCxnSpPr>
          <p:nvPr/>
        </p:nvCxnSpPr>
        <p:spPr>
          <a:xfrm flipV="1">
            <a:off x="407943" y="2527464"/>
            <a:ext cx="7973284" cy="6398"/>
          </a:xfrm>
          <a:prstGeom prst="straightConnector1">
            <a:avLst/>
          </a:prstGeom>
          <a:noFill/>
          <a:ln w="9525" cap="flat" cmpd="sng">
            <a:solidFill>
              <a:srgbClr val="E1000F"/>
            </a:solidFill>
            <a:prstDash val="solid"/>
            <a:round/>
            <a:headEnd type="none" w="sm" len="sm"/>
            <a:tailEnd type="none" w="sm" len="sm"/>
          </a:ln>
        </p:spPr>
      </p:cxnSp>
      <p:sp>
        <p:nvSpPr>
          <p:cNvPr id="9" name="Google Shape;1655;p198">
            <a:extLst>
              <a:ext uri="{FF2B5EF4-FFF2-40B4-BE49-F238E27FC236}">
                <a16:creationId xmlns:a16="http://schemas.microsoft.com/office/drawing/2014/main" id="{01CA4FEF-441D-A039-4BB9-DFFCE36F780D}"/>
              </a:ext>
            </a:extLst>
          </p:cNvPr>
          <p:cNvSpPr/>
          <p:nvPr/>
        </p:nvSpPr>
        <p:spPr>
          <a:xfrm>
            <a:off x="407943" y="2486276"/>
            <a:ext cx="95171" cy="95171"/>
          </a:xfrm>
          <a:prstGeom prst="ellipse">
            <a:avLst/>
          </a:prstGeom>
          <a:solidFill>
            <a:srgbClr val="E1000F"/>
          </a:solidFill>
          <a:ln w="9525" cap="flat" cmpd="sng">
            <a:solidFill>
              <a:srgbClr val="E1000F"/>
            </a:solidFill>
            <a:prstDash val="solid"/>
            <a:round/>
            <a:headEnd type="none" w="sm" len="sm"/>
            <a:tailEnd type="none" w="sm" len="sm"/>
          </a:ln>
        </p:spPr>
        <p:txBody>
          <a:bodyPr spcFirstLastPara="1" wrap="square" lIns="121862" tIns="121862" rIns="121862" bIns="121862" anchor="ctr" anchorCtr="0">
            <a:noAutofit/>
          </a:bodyPr>
          <a:lstStyle/>
          <a:p>
            <a:pPr defTabSz="1218804">
              <a:buClr>
                <a:srgbClr val="000000"/>
              </a:buClr>
              <a:buSzPts val="1400"/>
              <a:defRPr/>
            </a:pPr>
            <a:endParaRPr sz="1200" kern="0">
              <a:solidFill>
                <a:srgbClr val="E1000F"/>
              </a:solidFill>
              <a:latin typeface="Arial"/>
              <a:ea typeface="Arial"/>
              <a:cs typeface="Arial"/>
              <a:sym typeface="Arial"/>
            </a:endParaRPr>
          </a:p>
        </p:txBody>
      </p:sp>
      <p:sp>
        <p:nvSpPr>
          <p:cNvPr id="10" name="Google Shape;1656;p198">
            <a:extLst>
              <a:ext uri="{FF2B5EF4-FFF2-40B4-BE49-F238E27FC236}">
                <a16:creationId xmlns:a16="http://schemas.microsoft.com/office/drawing/2014/main" id="{C7489355-69D2-A264-613D-63CDC3C8C8C7}"/>
              </a:ext>
            </a:extLst>
          </p:cNvPr>
          <p:cNvSpPr txBox="1"/>
          <p:nvPr/>
        </p:nvSpPr>
        <p:spPr>
          <a:xfrm>
            <a:off x="280049" y="1546725"/>
            <a:ext cx="1861717" cy="730852"/>
          </a:xfrm>
          <a:prstGeom prst="rect">
            <a:avLst/>
          </a:prstGeom>
          <a:noFill/>
          <a:ln>
            <a:noFill/>
          </a:ln>
        </p:spPr>
        <p:txBody>
          <a:bodyPr spcFirstLastPara="1" wrap="square" lIns="121862" tIns="121862" rIns="121862" bIns="121862" anchor="t" anchorCtr="0">
            <a:spAutoFit/>
          </a:bodyPr>
          <a:lstStyle/>
          <a:p>
            <a:pPr defTabSz="1218804">
              <a:lnSpc>
                <a:spcPct val="105000"/>
              </a:lnSpc>
              <a:buClr>
                <a:srgbClr val="000000"/>
              </a:buClr>
              <a:buSzPts val="800"/>
            </a:pPr>
            <a:r>
              <a:rPr lang="en-US" sz="1000" b="1">
                <a:solidFill>
                  <a:schemeClr val="accent1"/>
                </a:solidFill>
                <a:latin typeface="Segoe UI" panose="020B0502040204020203" pitchFamily="34" charset="0"/>
                <a:cs typeface="Segoe UI" panose="020B0502040204020203" pitchFamily="34" charset="0"/>
                <a:sym typeface="Quattrocento Sans"/>
              </a:rPr>
              <a:t>16</a:t>
            </a:r>
            <a:r>
              <a:rPr lang="en-US" sz="1000" b="1" baseline="30000">
                <a:solidFill>
                  <a:schemeClr val="accent1"/>
                </a:solidFill>
                <a:latin typeface="Segoe UI" panose="020B0502040204020203" pitchFamily="34" charset="0"/>
                <a:cs typeface="Segoe UI" panose="020B0502040204020203" pitchFamily="34" charset="0"/>
                <a:sym typeface="Quattrocento Sans"/>
              </a:rPr>
              <a:t>th</a:t>
            </a:r>
            <a:r>
              <a:rPr lang="en-US" sz="1000" b="1">
                <a:solidFill>
                  <a:schemeClr val="accent1"/>
                </a:solidFill>
                <a:latin typeface="Segoe UI" panose="020B0502040204020203" pitchFamily="34" charset="0"/>
                <a:cs typeface="Segoe UI" panose="020B0502040204020203" pitchFamily="34" charset="0"/>
                <a:sym typeface="Quattrocento Sans"/>
              </a:rPr>
              <a:t> Oct – 17</a:t>
            </a:r>
            <a:r>
              <a:rPr lang="en-US" sz="1000" b="1" baseline="30000">
                <a:solidFill>
                  <a:schemeClr val="accent1"/>
                </a:solidFill>
                <a:latin typeface="Segoe UI" panose="020B0502040204020203" pitchFamily="34" charset="0"/>
                <a:cs typeface="Segoe UI" panose="020B0502040204020203" pitchFamily="34" charset="0"/>
                <a:sym typeface="Quattrocento Sans"/>
              </a:rPr>
              <a:t>th</a:t>
            </a:r>
            <a:r>
              <a:rPr lang="en-US" sz="1000" b="1">
                <a:solidFill>
                  <a:schemeClr val="accent1"/>
                </a:solidFill>
                <a:latin typeface="Segoe UI" panose="020B0502040204020203" pitchFamily="34" charset="0"/>
                <a:cs typeface="Segoe UI" panose="020B0502040204020203" pitchFamily="34" charset="0"/>
                <a:sym typeface="Quattrocento Sans"/>
              </a:rPr>
              <a:t> Nov 2023: </a:t>
            </a:r>
          </a:p>
          <a:p>
            <a:pPr algn="ctr" defTabSz="1218804">
              <a:lnSpc>
                <a:spcPct val="105000"/>
              </a:lnSpc>
              <a:buClr>
                <a:srgbClr val="000000"/>
              </a:buClr>
              <a:buSzPts val="800"/>
            </a:pPr>
            <a:r>
              <a:rPr lang="en-US" sz="1000">
                <a:solidFill>
                  <a:schemeClr val="bg1"/>
                </a:solidFill>
                <a:latin typeface="Segoe UI" panose="020B0502040204020203" pitchFamily="34" charset="0"/>
                <a:cs typeface="Segoe UI" panose="020B0502040204020203" pitchFamily="34" charset="0"/>
                <a:sym typeface="Quattrocento Sans"/>
              </a:rPr>
              <a:t>Submission phase for registration.</a:t>
            </a:r>
            <a:endParaRPr lang="en-US" sz="1050" kern="0">
              <a:solidFill>
                <a:srgbClr val="E1000F"/>
              </a:solidFill>
              <a:latin typeface="Segoe UI" panose="020B0502040204020203" pitchFamily="34" charset="0"/>
              <a:ea typeface="Quattrocento Sans"/>
              <a:cs typeface="Segoe UI" panose="020B0502040204020203" pitchFamily="34" charset="0"/>
              <a:sym typeface="Quattrocento Sans"/>
            </a:endParaRPr>
          </a:p>
        </p:txBody>
      </p:sp>
      <p:sp>
        <p:nvSpPr>
          <p:cNvPr id="11" name="Google Shape;1659;p198">
            <a:extLst>
              <a:ext uri="{FF2B5EF4-FFF2-40B4-BE49-F238E27FC236}">
                <a16:creationId xmlns:a16="http://schemas.microsoft.com/office/drawing/2014/main" id="{62DD1C2E-836F-1D00-042E-84EFB73FC6A0}"/>
              </a:ext>
            </a:extLst>
          </p:cNvPr>
          <p:cNvSpPr/>
          <p:nvPr/>
        </p:nvSpPr>
        <p:spPr>
          <a:xfrm>
            <a:off x="4608293" y="2483399"/>
            <a:ext cx="95171" cy="95171"/>
          </a:xfrm>
          <a:prstGeom prst="ellipse">
            <a:avLst/>
          </a:prstGeom>
          <a:solidFill>
            <a:srgbClr val="E1000F"/>
          </a:solidFill>
          <a:ln w="9525" cap="flat" cmpd="sng">
            <a:solidFill>
              <a:srgbClr val="E1000F"/>
            </a:solidFill>
            <a:prstDash val="solid"/>
            <a:round/>
            <a:headEnd type="none" w="sm" len="sm"/>
            <a:tailEnd type="none" w="sm" len="sm"/>
          </a:ln>
        </p:spPr>
        <p:txBody>
          <a:bodyPr spcFirstLastPara="1" wrap="square" lIns="121862" tIns="121862" rIns="121862" bIns="121862" anchor="ctr" anchorCtr="0">
            <a:noAutofit/>
          </a:bodyPr>
          <a:lstStyle/>
          <a:p>
            <a:pPr defTabSz="1218804">
              <a:buClr>
                <a:srgbClr val="000000"/>
              </a:buClr>
              <a:buSzPts val="1400"/>
              <a:defRPr/>
            </a:pPr>
            <a:endParaRPr sz="1200" kern="0">
              <a:solidFill>
                <a:srgbClr val="E1000F"/>
              </a:solidFill>
              <a:latin typeface="Arial"/>
              <a:ea typeface="Arial"/>
              <a:cs typeface="Arial"/>
              <a:sym typeface="Arial"/>
            </a:endParaRPr>
          </a:p>
        </p:txBody>
      </p:sp>
      <p:sp>
        <p:nvSpPr>
          <p:cNvPr id="13" name="Google Shape;1661;p198">
            <a:extLst>
              <a:ext uri="{FF2B5EF4-FFF2-40B4-BE49-F238E27FC236}">
                <a16:creationId xmlns:a16="http://schemas.microsoft.com/office/drawing/2014/main" id="{864F9427-02DA-C4DD-B82B-31F8185A6330}"/>
              </a:ext>
            </a:extLst>
          </p:cNvPr>
          <p:cNvSpPr/>
          <p:nvPr/>
        </p:nvSpPr>
        <p:spPr>
          <a:xfrm>
            <a:off x="2046595" y="2486276"/>
            <a:ext cx="95171" cy="95171"/>
          </a:xfrm>
          <a:prstGeom prst="ellipse">
            <a:avLst/>
          </a:prstGeom>
          <a:solidFill>
            <a:srgbClr val="E1000F"/>
          </a:solidFill>
          <a:ln w="9525" cap="flat" cmpd="sng">
            <a:solidFill>
              <a:srgbClr val="E1000F"/>
            </a:solidFill>
            <a:prstDash val="solid"/>
            <a:round/>
            <a:headEnd type="none" w="sm" len="sm"/>
            <a:tailEnd type="none" w="sm" len="sm"/>
          </a:ln>
        </p:spPr>
        <p:txBody>
          <a:bodyPr spcFirstLastPara="1" wrap="square" lIns="121862" tIns="121862" rIns="121862" bIns="121862" anchor="ctr" anchorCtr="0">
            <a:noAutofit/>
          </a:bodyPr>
          <a:lstStyle/>
          <a:p>
            <a:pPr defTabSz="1218804">
              <a:buClr>
                <a:srgbClr val="000000"/>
              </a:buClr>
              <a:buSzPts val="1400"/>
              <a:defRPr/>
            </a:pPr>
            <a:endParaRPr sz="1200" kern="0">
              <a:solidFill>
                <a:srgbClr val="E1000F"/>
              </a:solidFill>
              <a:latin typeface="Arial"/>
              <a:ea typeface="Arial"/>
              <a:cs typeface="Arial"/>
              <a:sym typeface="Arial"/>
            </a:endParaRPr>
          </a:p>
        </p:txBody>
      </p:sp>
      <p:sp>
        <p:nvSpPr>
          <p:cNvPr id="14" name="Google Shape;1663;p198">
            <a:extLst>
              <a:ext uri="{FF2B5EF4-FFF2-40B4-BE49-F238E27FC236}">
                <a16:creationId xmlns:a16="http://schemas.microsoft.com/office/drawing/2014/main" id="{BF260BE0-4611-4A38-35EC-C14EEFFF5B5B}"/>
              </a:ext>
            </a:extLst>
          </p:cNvPr>
          <p:cNvSpPr/>
          <p:nvPr/>
        </p:nvSpPr>
        <p:spPr>
          <a:xfrm>
            <a:off x="3314387" y="2479878"/>
            <a:ext cx="95171" cy="95171"/>
          </a:xfrm>
          <a:prstGeom prst="ellipse">
            <a:avLst/>
          </a:prstGeom>
          <a:solidFill>
            <a:srgbClr val="E1000F"/>
          </a:solidFill>
          <a:ln w="9525" cap="flat" cmpd="sng">
            <a:solidFill>
              <a:srgbClr val="E1000F"/>
            </a:solidFill>
            <a:prstDash val="solid"/>
            <a:round/>
            <a:headEnd type="none" w="sm" len="sm"/>
            <a:tailEnd type="none" w="sm" len="sm"/>
          </a:ln>
        </p:spPr>
        <p:txBody>
          <a:bodyPr spcFirstLastPara="1" wrap="square" lIns="121862" tIns="121862" rIns="121862" bIns="121862" anchor="ctr" anchorCtr="0">
            <a:noAutofit/>
          </a:bodyPr>
          <a:lstStyle/>
          <a:p>
            <a:pPr defTabSz="1218804">
              <a:buClr>
                <a:srgbClr val="000000"/>
              </a:buClr>
              <a:buSzPts val="1400"/>
              <a:defRPr/>
            </a:pPr>
            <a:endParaRPr sz="1200" kern="0">
              <a:solidFill>
                <a:srgbClr val="E1000F"/>
              </a:solidFill>
              <a:latin typeface="Arial"/>
              <a:ea typeface="Arial"/>
              <a:cs typeface="Arial"/>
              <a:sym typeface="Arial"/>
            </a:endParaRPr>
          </a:p>
        </p:txBody>
      </p:sp>
      <p:sp>
        <p:nvSpPr>
          <p:cNvPr id="16" name="Google Shape;1665;p198">
            <a:extLst>
              <a:ext uri="{FF2B5EF4-FFF2-40B4-BE49-F238E27FC236}">
                <a16:creationId xmlns:a16="http://schemas.microsoft.com/office/drawing/2014/main" id="{AB233C2D-E515-C104-958D-856FA1DA6A32}"/>
              </a:ext>
            </a:extLst>
          </p:cNvPr>
          <p:cNvSpPr/>
          <p:nvPr/>
        </p:nvSpPr>
        <p:spPr>
          <a:xfrm>
            <a:off x="6161386" y="2479878"/>
            <a:ext cx="95171" cy="95171"/>
          </a:xfrm>
          <a:prstGeom prst="ellipse">
            <a:avLst/>
          </a:prstGeom>
          <a:solidFill>
            <a:srgbClr val="E1000F"/>
          </a:solidFill>
          <a:ln w="9525" cap="flat" cmpd="sng">
            <a:solidFill>
              <a:srgbClr val="E1000F"/>
            </a:solidFill>
            <a:prstDash val="solid"/>
            <a:round/>
            <a:headEnd type="none" w="sm" len="sm"/>
            <a:tailEnd type="none" w="sm" len="sm"/>
          </a:ln>
        </p:spPr>
        <p:txBody>
          <a:bodyPr spcFirstLastPara="1" wrap="square" lIns="121862" tIns="121862" rIns="121862" bIns="121862" anchor="ctr" anchorCtr="0">
            <a:noAutofit/>
          </a:bodyPr>
          <a:lstStyle/>
          <a:p>
            <a:pPr defTabSz="1218804">
              <a:buClr>
                <a:srgbClr val="000000"/>
              </a:buClr>
              <a:buSzPts val="1400"/>
              <a:defRPr/>
            </a:pPr>
            <a:endParaRPr sz="1200" kern="0">
              <a:solidFill>
                <a:srgbClr val="E1000F"/>
              </a:solidFill>
              <a:latin typeface="Arial"/>
              <a:ea typeface="Arial"/>
              <a:cs typeface="Arial"/>
              <a:sym typeface="Arial"/>
            </a:endParaRPr>
          </a:p>
        </p:txBody>
      </p:sp>
      <p:sp>
        <p:nvSpPr>
          <p:cNvPr id="17" name="Google Shape;1669;p198">
            <a:extLst>
              <a:ext uri="{FF2B5EF4-FFF2-40B4-BE49-F238E27FC236}">
                <a16:creationId xmlns:a16="http://schemas.microsoft.com/office/drawing/2014/main" id="{16017548-7AE1-7A1A-C709-1CA62FBA1670}"/>
              </a:ext>
            </a:extLst>
          </p:cNvPr>
          <p:cNvSpPr/>
          <p:nvPr/>
        </p:nvSpPr>
        <p:spPr>
          <a:xfrm>
            <a:off x="7335669" y="2467107"/>
            <a:ext cx="95171" cy="95171"/>
          </a:xfrm>
          <a:prstGeom prst="ellipse">
            <a:avLst/>
          </a:prstGeom>
          <a:solidFill>
            <a:srgbClr val="E1000F"/>
          </a:solidFill>
          <a:ln w="9525" cap="flat" cmpd="sng">
            <a:solidFill>
              <a:srgbClr val="E1000F"/>
            </a:solidFill>
            <a:prstDash val="solid"/>
            <a:round/>
            <a:headEnd type="none" w="sm" len="sm"/>
            <a:tailEnd type="none" w="sm" len="sm"/>
          </a:ln>
        </p:spPr>
        <p:txBody>
          <a:bodyPr spcFirstLastPara="1" wrap="square" lIns="121862" tIns="121862" rIns="121862" bIns="121862" anchor="ctr" anchorCtr="0">
            <a:noAutofit/>
          </a:bodyPr>
          <a:lstStyle/>
          <a:p>
            <a:pPr defTabSz="1218804">
              <a:buClr>
                <a:srgbClr val="000000"/>
              </a:buClr>
              <a:buSzPts val="1400"/>
              <a:defRPr/>
            </a:pPr>
            <a:endParaRPr sz="1200" kern="0">
              <a:solidFill>
                <a:srgbClr val="E1000F"/>
              </a:solidFill>
              <a:latin typeface="Arial"/>
              <a:ea typeface="Arial"/>
              <a:cs typeface="Arial"/>
              <a:sym typeface="Arial"/>
            </a:endParaRPr>
          </a:p>
        </p:txBody>
      </p:sp>
      <p:sp>
        <p:nvSpPr>
          <p:cNvPr id="18" name="Google Shape;1670;p198">
            <a:extLst>
              <a:ext uri="{FF2B5EF4-FFF2-40B4-BE49-F238E27FC236}">
                <a16:creationId xmlns:a16="http://schemas.microsoft.com/office/drawing/2014/main" id="{C054E3CC-A329-791C-BD7E-DC777978CD0C}"/>
              </a:ext>
            </a:extLst>
          </p:cNvPr>
          <p:cNvSpPr/>
          <p:nvPr/>
        </p:nvSpPr>
        <p:spPr>
          <a:xfrm rot="8100000">
            <a:off x="7869349" y="1287621"/>
            <a:ext cx="938182" cy="938182"/>
          </a:xfrm>
          <a:prstGeom prst="teardrop">
            <a:avLst>
              <a:gd name="adj" fmla="val 100000"/>
            </a:avLst>
          </a:prstGeom>
          <a:solidFill>
            <a:schemeClr val="accent6">
              <a:lumMod val="50000"/>
            </a:schemeClr>
          </a:solidFill>
          <a:ln w="9525" cap="flat" cmpd="sng">
            <a:solidFill>
              <a:schemeClr val="accent6">
                <a:lumMod val="50000"/>
              </a:schemeClr>
            </a:solidFill>
            <a:prstDash val="solid"/>
            <a:round/>
            <a:headEnd type="none" w="sm" len="sm"/>
            <a:tailEnd type="none" w="sm" len="sm"/>
          </a:ln>
        </p:spPr>
        <p:txBody>
          <a:bodyPr spcFirstLastPara="1" wrap="square" lIns="121862" tIns="121862" rIns="121862" bIns="121862" anchor="ctr" anchorCtr="0">
            <a:noAutofit/>
          </a:bodyPr>
          <a:lstStyle/>
          <a:p>
            <a:pPr defTabSz="1218804">
              <a:buClr>
                <a:srgbClr val="000000"/>
              </a:buClr>
              <a:buSzPts val="1400"/>
              <a:defRPr/>
            </a:pPr>
            <a:endParaRPr sz="1200" kern="0">
              <a:solidFill>
                <a:srgbClr val="E1000F"/>
              </a:solidFill>
              <a:latin typeface="Arial"/>
              <a:ea typeface="Arial"/>
              <a:cs typeface="Arial"/>
              <a:sym typeface="Arial"/>
            </a:endParaRPr>
          </a:p>
        </p:txBody>
      </p:sp>
      <p:sp>
        <p:nvSpPr>
          <p:cNvPr id="19" name="Google Shape;1675;p198">
            <a:extLst>
              <a:ext uri="{FF2B5EF4-FFF2-40B4-BE49-F238E27FC236}">
                <a16:creationId xmlns:a16="http://schemas.microsoft.com/office/drawing/2014/main" id="{CB5DBD3B-BA28-DF4E-9177-E85ACB6EDA0E}"/>
              </a:ext>
            </a:extLst>
          </p:cNvPr>
          <p:cNvSpPr txBox="1"/>
          <p:nvPr/>
        </p:nvSpPr>
        <p:spPr>
          <a:xfrm>
            <a:off x="7522828" y="786303"/>
            <a:ext cx="1506506" cy="755090"/>
          </a:xfrm>
          <a:prstGeom prst="rect">
            <a:avLst/>
          </a:prstGeom>
          <a:noFill/>
          <a:ln>
            <a:noFill/>
          </a:ln>
        </p:spPr>
        <p:txBody>
          <a:bodyPr spcFirstLastPara="1" wrap="square" lIns="121862" tIns="121862" rIns="121862" bIns="121862" anchor="t" anchorCtr="0">
            <a:spAutoFit/>
          </a:bodyPr>
          <a:lstStyle/>
          <a:p>
            <a:pPr algn="ctr" defTabSz="1218804">
              <a:lnSpc>
                <a:spcPct val="105000"/>
              </a:lnSpc>
              <a:buClr>
                <a:srgbClr val="000000"/>
              </a:buClr>
              <a:buSzPts val="1000"/>
            </a:pPr>
            <a:r>
              <a:rPr lang="es-CO" sz="1000" b="1">
                <a:solidFill>
                  <a:schemeClr val="accent1"/>
                </a:solidFill>
                <a:latin typeface="Segoe UI" panose="020B0502040204020203" pitchFamily="34" charset="0"/>
                <a:cs typeface="Segoe UI" panose="020B0502040204020203" pitchFamily="34" charset="0"/>
                <a:sym typeface="Quattrocento Sans"/>
              </a:rPr>
              <a:t>LOPEC 2024</a:t>
            </a:r>
          </a:p>
          <a:p>
            <a:pPr algn="ctr" defTabSz="1218804">
              <a:lnSpc>
                <a:spcPct val="105000"/>
              </a:lnSpc>
              <a:buClr>
                <a:srgbClr val="000000"/>
              </a:buClr>
              <a:buSzPts val="1000"/>
            </a:pPr>
            <a:r>
              <a:rPr lang="es-CO" sz="1000" b="1">
                <a:solidFill>
                  <a:schemeClr val="accent1"/>
                </a:solidFill>
                <a:latin typeface="Segoe UI" panose="020B0502040204020203" pitchFamily="34" charset="0"/>
                <a:cs typeface="Segoe UI" panose="020B0502040204020203" pitchFamily="34" charset="0"/>
                <a:sym typeface="Quattrocento Sans"/>
              </a:rPr>
              <a:t>6th – 7th March</a:t>
            </a:r>
            <a:endParaRPr sz="1000" b="1">
              <a:solidFill>
                <a:schemeClr val="accent1"/>
              </a:solidFill>
              <a:latin typeface="Segoe UI" panose="020B0502040204020203" pitchFamily="34" charset="0"/>
              <a:cs typeface="Segoe UI" panose="020B0502040204020203" pitchFamily="34" charset="0"/>
              <a:sym typeface="Quattrocento Sans"/>
            </a:endParaRPr>
          </a:p>
          <a:p>
            <a:pPr defTabSz="1218804">
              <a:lnSpc>
                <a:spcPct val="105000"/>
              </a:lnSpc>
              <a:buClr>
                <a:srgbClr val="000000"/>
              </a:buClr>
              <a:buSzPts val="800"/>
            </a:pPr>
            <a:endParaRPr sz="1050" kern="0">
              <a:solidFill>
                <a:srgbClr val="E1000F"/>
              </a:solidFill>
              <a:latin typeface="Segoe UI" panose="020B0502040204020203" pitchFamily="34" charset="0"/>
              <a:ea typeface="Quattrocento Sans"/>
              <a:cs typeface="Segoe UI" panose="020B0502040204020203" pitchFamily="34" charset="0"/>
              <a:sym typeface="Quattrocento Sans"/>
            </a:endParaRPr>
          </a:p>
        </p:txBody>
      </p:sp>
      <p:sp>
        <p:nvSpPr>
          <p:cNvPr id="20" name="Google Shape;1656;p198">
            <a:extLst>
              <a:ext uri="{FF2B5EF4-FFF2-40B4-BE49-F238E27FC236}">
                <a16:creationId xmlns:a16="http://schemas.microsoft.com/office/drawing/2014/main" id="{4AA6C0AD-BFF3-727F-9C54-6C7884258B28}"/>
              </a:ext>
            </a:extLst>
          </p:cNvPr>
          <p:cNvSpPr txBox="1"/>
          <p:nvPr/>
        </p:nvSpPr>
        <p:spPr>
          <a:xfrm>
            <a:off x="2345479" y="1502102"/>
            <a:ext cx="2226519" cy="1054018"/>
          </a:xfrm>
          <a:prstGeom prst="rect">
            <a:avLst/>
          </a:prstGeom>
          <a:noFill/>
          <a:ln>
            <a:noFill/>
          </a:ln>
        </p:spPr>
        <p:txBody>
          <a:bodyPr spcFirstLastPara="1" wrap="square" lIns="121862" tIns="121862" rIns="121862" bIns="121862" anchor="t" anchorCtr="0">
            <a:spAutoFit/>
          </a:bodyPr>
          <a:lstStyle/>
          <a:p>
            <a:pPr defTabSz="1218804">
              <a:lnSpc>
                <a:spcPct val="105000"/>
              </a:lnSpc>
              <a:buClr>
                <a:srgbClr val="000000"/>
              </a:buClr>
              <a:buSzPts val="800"/>
            </a:pPr>
            <a:r>
              <a:rPr lang="en-US" sz="1000" b="1">
                <a:solidFill>
                  <a:schemeClr val="accent1"/>
                </a:solidFill>
                <a:latin typeface="Segoe UI" panose="020B0502040204020203" pitchFamily="34" charset="0"/>
                <a:cs typeface="Segoe UI" panose="020B0502040204020203" pitchFamily="34" charset="0"/>
                <a:sym typeface="Quattrocento Sans"/>
              </a:rPr>
              <a:t>11</a:t>
            </a:r>
            <a:r>
              <a:rPr lang="en-US" sz="1000" b="1" baseline="30000">
                <a:solidFill>
                  <a:schemeClr val="accent1"/>
                </a:solidFill>
                <a:latin typeface="Segoe UI" panose="020B0502040204020203" pitchFamily="34" charset="0"/>
                <a:cs typeface="Segoe UI" panose="020B0502040204020203" pitchFamily="34" charset="0"/>
                <a:sym typeface="Quattrocento Sans"/>
              </a:rPr>
              <a:t>th</a:t>
            </a:r>
            <a:r>
              <a:rPr lang="en-US" sz="1000" b="1">
                <a:solidFill>
                  <a:schemeClr val="accent1"/>
                </a:solidFill>
                <a:latin typeface="Segoe UI" panose="020B0502040204020203" pitchFamily="34" charset="0"/>
                <a:cs typeface="Segoe UI" panose="020B0502040204020203" pitchFamily="34" charset="0"/>
                <a:sym typeface="Quattrocento Sans"/>
              </a:rPr>
              <a:t> Dec 2023 –  31</a:t>
            </a:r>
            <a:r>
              <a:rPr lang="en-US" sz="1000" b="1" baseline="30000">
                <a:solidFill>
                  <a:schemeClr val="accent1"/>
                </a:solidFill>
                <a:latin typeface="Segoe UI" panose="020B0502040204020203" pitchFamily="34" charset="0"/>
                <a:cs typeface="Segoe UI" panose="020B0502040204020203" pitchFamily="34" charset="0"/>
                <a:sym typeface="Quattrocento Sans"/>
              </a:rPr>
              <a:t>st</a:t>
            </a:r>
            <a:r>
              <a:rPr lang="en-US" sz="1000" b="1">
                <a:solidFill>
                  <a:schemeClr val="accent1"/>
                </a:solidFill>
                <a:latin typeface="Segoe UI" panose="020B0502040204020203" pitchFamily="34" charset="0"/>
                <a:cs typeface="Segoe UI" panose="020B0502040204020203" pitchFamily="34" charset="0"/>
                <a:sym typeface="Quattrocento Sans"/>
              </a:rPr>
              <a:t> Jan 2024</a:t>
            </a:r>
          </a:p>
          <a:p>
            <a:pPr algn="ctr" defTabSz="1218804">
              <a:lnSpc>
                <a:spcPct val="105000"/>
              </a:lnSpc>
              <a:buClr>
                <a:schemeClr val="accent1"/>
              </a:buClr>
              <a:buSzPts val="800"/>
            </a:pPr>
            <a:r>
              <a:rPr lang="en-US" sz="1000">
                <a:solidFill>
                  <a:schemeClr val="bg1"/>
                </a:solidFill>
                <a:latin typeface="Segoe UI" panose="020B0502040204020203" pitchFamily="34" charset="0"/>
                <a:cs typeface="Segoe UI" panose="020B0502040204020203" pitchFamily="34" charset="0"/>
                <a:sym typeface="Quattrocento Sans"/>
              </a:rPr>
              <a:t>Henkel </a:t>
            </a:r>
            <a:r>
              <a:rPr lang="en-US" sz="1000" err="1">
                <a:solidFill>
                  <a:schemeClr val="bg1"/>
                </a:solidFill>
                <a:latin typeface="Segoe UI" panose="020B0502040204020203" pitchFamily="34" charset="0"/>
                <a:cs typeface="Segoe UI" panose="020B0502040204020203" pitchFamily="34" charset="0"/>
                <a:sym typeface="Quattrocento Sans"/>
              </a:rPr>
              <a:t>INKxperience</a:t>
            </a:r>
            <a:r>
              <a:rPr lang="en-US" sz="1000">
                <a:solidFill>
                  <a:schemeClr val="bg1"/>
                </a:solidFill>
                <a:latin typeface="Segoe UI" panose="020B0502040204020203" pitchFamily="34" charset="0"/>
                <a:cs typeface="Segoe UI" panose="020B0502040204020203" pitchFamily="34" charset="0"/>
                <a:sym typeface="Quattrocento Sans"/>
              </a:rPr>
              <a:t> Kits will be shipped to the selected teams. Teams will have until the 31st Jan work on their prototype.</a:t>
            </a:r>
          </a:p>
        </p:txBody>
      </p:sp>
      <p:sp>
        <p:nvSpPr>
          <p:cNvPr id="21" name="Google Shape;1656;p198">
            <a:extLst>
              <a:ext uri="{FF2B5EF4-FFF2-40B4-BE49-F238E27FC236}">
                <a16:creationId xmlns:a16="http://schemas.microsoft.com/office/drawing/2014/main" id="{75F2ABBA-B2A8-B249-589B-1797FCF859F0}"/>
              </a:ext>
            </a:extLst>
          </p:cNvPr>
          <p:cNvSpPr txBox="1"/>
          <p:nvPr/>
        </p:nvSpPr>
        <p:spPr>
          <a:xfrm>
            <a:off x="1535127" y="2599667"/>
            <a:ext cx="1539506" cy="892435"/>
          </a:xfrm>
          <a:prstGeom prst="rect">
            <a:avLst/>
          </a:prstGeom>
          <a:noFill/>
          <a:ln>
            <a:noFill/>
          </a:ln>
        </p:spPr>
        <p:txBody>
          <a:bodyPr spcFirstLastPara="1" wrap="square" lIns="121862" tIns="121862" rIns="121862" bIns="121862" anchor="t" anchorCtr="0">
            <a:spAutoFit/>
          </a:bodyPr>
          <a:lstStyle/>
          <a:p>
            <a:pPr algn="ctr" defTabSz="1218804">
              <a:lnSpc>
                <a:spcPct val="105000"/>
              </a:lnSpc>
              <a:buClr>
                <a:srgbClr val="000000"/>
              </a:buClr>
              <a:buSzPts val="800"/>
            </a:pPr>
            <a:r>
              <a:rPr lang="en-US" sz="1000" b="1">
                <a:solidFill>
                  <a:schemeClr val="accent1"/>
                </a:solidFill>
                <a:latin typeface="Segoe UI" panose="020B0502040204020203" pitchFamily="34" charset="0"/>
                <a:cs typeface="Segoe UI" panose="020B0502040204020203" pitchFamily="34" charset="0"/>
                <a:sym typeface="Quattrocento Sans"/>
              </a:rPr>
              <a:t>01 Dec 2023</a:t>
            </a:r>
          </a:p>
          <a:p>
            <a:pPr algn="ctr" defTabSz="1218804">
              <a:lnSpc>
                <a:spcPct val="105000"/>
              </a:lnSpc>
              <a:buClr>
                <a:srgbClr val="000000"/>
              </a:buClr>
              <a:buSzPts val="800"/>
            </a:pPr>
            <a:r>
              <a:rPr lang="en-US" sz="1000">
                <a:solidFill>
                  <a:schemeClr val="bg1"/>
                </a:solidFill>
                <a:latin typeface="Segoe UI" panose="020B0502040204020203" pitchFamily="34" charset="0"/>
                <a:cs typeface="Segoe UI" panose="020B0502040204020203" pitchFamily="34" charset="0"/>
                <a:sym typeface="Quattrocento Sans"/>
              </a:rPr>
              <a:t>Teams’ selection will be made and groups will be notified.</a:t>
            </a:r>
          </a:p>
        </p:txBody>
      </p:sp>
      <p:sp>
        <p:nvSpPr>
          <p:cNvPr id="22" name="Google Shape;1656;p198">
            <a:extLst>
              <a:ext uri="{FF2B5EF4-FFF2-40B4-BE49-F238E27FC236}">
                <a16:creationId xmlns:a16="http://schemas.microsoft.com/office/drawing/2014/main" id="{EE71231F-0A4B-1F94-7CE6-7A2CCC6C5446}"/>
              </a:ext>
            </a:extLst>
          </p:cNvPr>
          <p:cNvSpPr txBox="1"/>
          <p:nvPr/>
        </p:nvSpPr>
        <p:spPr>
          <a:xfrm>
            <a:off x="4153745" y="2559987"/>
            <a:ext cx="1721911" cy="1094413"/>
          </a:xfrm>
          <a:prstGeom prst="rect">
            <a:avLst/>
          </a:prstGeom>
          <a:noFill/>
          <a:ln>
            <a:noFill/>
          </a:ln>
        </p:spPr>
        <p:txBody>
          <a:bodyPr spcFirstLastPara="1" wrap="square" lIns="121862" tIns="121862" rIns="121862" bIns="121862" anchor="t" anchorCtr="0">
            <a:spAutoFit/>
          </a:bodyPr>
          <a:lstStyle/>
          <a:p>
            <a:pPr algn="ctr" defTabSz="1218804">
              <a:lnSpc>
                <a:spcPct val="105000"/>
              </a:lnSpc>
              <a:buClr>
                <a:srgbClr val="000000"/>
              </a:buClr>
              <a:buSzPts val="800"/>
            </a:pPr>
            <a:r>
              <a:rPr lang="en-US" sz="1000" b="1">
                <a:solidFill>
                  <a:schemeClr val="accent1"/>
                </a:solidFill>
                <a:latin typeface="Segoe UI" panose="020B0502040204020203" pitchFamily="34" charset="0"/>
                <a:cs typeface="Segoe UI" panose="020B0502040204020203" pitchFamily="34" charset="0"/>
                <a:sym typeface="Quattrocento Sans"/>
              </a:rPr>
              <a:t>31</a:t>
            </a:r>
            <a:r>
              <a:rPr lang="en-US" sz="1000" b="1" baseline="30000">
                <a:solidFill>
                  <a:schemeClr val="accent1"/>
                </a:solidFill>
                <a:latin typeface="Segoe UI" panose="020B0502040204020203" pitchFamily="34" charset="0"/>
                <a:cs typeface="Segoe UI" panose="020B0502040204020203" pitchFamily="34" charset="0"/>
                <a:sym typeface="Quattrocento Sans"/>
              </a:rPr>
              <a:t>st</a:t>
            </a:r>
            <a:r>
              <a:rPr lang="en-US" sz="1000" b="1">
                <a:solidFill>
                  <a:schemeClr val="accent1"/>
                </a:solidFill>
                <a:latin typeface="Segoe UI" panose="020B0502040204020203" pitchFamily="34" charset="0"/>
                <a:cs typeface="Segoe UI" panose="020B0502040204020203" pitchFamily="34" charset="0"/>
                <a:sym typeface="Quattrocento Sans"/>
              </a:rPr>
              <a:t> Jan 2024</a:t>
            </a:r>
          </a:p>
          <a:p>
            <a:pPr algn="ctr" defTabSz="1218804">
              <a:lnSpc>
                <a:spcPct val="105000"/>
              </a:lnSpc>
              <a:buClr>
                <a:srgbClr val="000000"/>
              </a:buClr>
              <a:buSzPts val="800"/>
            </a:pPr>
            <a:r>
              <a:rPr lang="en-US" sz="1000">
                <a:solidFill>
                  <a:schemeClr val="bg1"/>
                </a:solidFill>
                <a:latin typeface="Segoe UI" panose="020B0502040204020203" pitchFamily="34" charset="0"/>
                <a:cs typeface="Segoe UI" panose="020B0502040204020203" pitchFamily="34" charset="0"/>
                <a:sym typeface="Quattrocento Sans"/>
              </a:rPr>
              <a:t>Prototypes should arrive to Henkel in Düsseldorf by this date.</a:t>
            </a:r>
          </a:p>
          <a:p>
            <a:pPr defTabSz="1218804">
              <a:lnSpc>
                <a:spcPct val="105000"/>
              </a:lnSpc>
              <a:buClr>
                <a:srgbClr val="000000"/>
              </a:buClr>
              <a:buSzPts val="800"/>
            </a:pPr>
            <a:endParaRPr lang="en-US" sz="1050" b="1" kern="0">
              <a:solidFill>
                <a:srgbClr val="E1000F"/>
              </a:solidFill>
              <a:latin typeface="Segoe UI" panose="020B0502040204020203" pitchFamily="34" charset="0"/>
              <a:ea typeface="Quattrocento Sans"/>
              <a:cs typeface="Segoe UI" panose="020B0502040204020203" pitchFamily="34" charset="0"/>
              <a:sym typeface="Quattrocento Sans"/>
            </a:endParaRPr>
          </a:p>
        </p:txBody>
      </p:sp>
      <p:sp>
        <p:nvSpPr>
          <p:cNvPr id="23" name="Google Shape;1656;p198">
            <a:extLst>
              <a:ext uri="{FF2B5EF4-FFF2-40B4-BE49-F238E27FC236}">
                <a16:creationId xmlns:a16="http://schemas.microsoft.com/office/drawing/2014/main" id="{8BB4A01C-EDCF-D331-0ADF-37CA3568F5DB}"/>
              </a:ext>
            </a:extLst>
          </p:cNvPr>
          <p:cNvSpPr txBox="1"/>
          <p:nvPr/>
        </p:nvSpPr>
        <p:spPr>
          <a:xfrm>
            <a:off x="5465390" y="1652829"/>
            <a:ext cx="1599162" cy="892435"/>
          </a:xfrm>
          <a:prstGeom prst="rect">
            <a:avLst/>
          </a:prstGeom>
          <a:noFill/>
          <a:ln>
            <a:noFill/>
          </a:ln>
        </p:spPr>
        <p:txBody>
          <a:bodyPr spcFirstLastPara="1" wrap="square" lIns="121862" tIns="121862" rIns="121862" bIns="121862" anchor="t" anchorCtr="0">
            <a:spAutoFit/>
          </a:bodyPr>
          <a:lstStyle/>
          <a:p>
            <a:pPr algn="ctr" defTabSz="1218804">
              <a:lnSpc>
                <a:spcPct val="105000"/>
              </a:lnSpc>
              <a:buClr>
                <a:srgbClr val="000000"/>
              </a:buClr>
              <a:buSzPts val="800"/>
            </a:pPr>
            <a:r>
              <a:rPr lang="en-US" sz="1000" b="1">
                <a:solidFill>
                  <a:schemeClr val="accent1"/>
                </a:solidFill>
                <a:latin typeface="Segoe UI" panose="020B0502040204020203" pitchFamily="34" charset="0"/>
                <a:cs typeface="Segoe UI" panose="020B0502040204020203" pitchFamily="34" charset="0"/>
                <a:sym typeface="Quattrocento Sans"/>
              </a:rPr>
              <a:t>13</a:t>
            </a:r>
            <a:r>
              <a:rPr lang="en-US" sz="1000" b="1" baseline="30000">
                <a:solidFill>
                  <a:schemeClr val="accent1"/>
                </a:solidFill>
                <a:latin typeface="Segoe UI" panose="020B0502040204020203" pitchFamily="34" charset="0"/>
                <a:cs typeface="Segoe UI" panose="020B0502040204020203" pitchFamily="34" charset="0"/>
                <a:sym typeface="Quattrocento Sans"/>
              </a:rPr>
              <a:t>th</a:t>
            </a:r>
            <a:r>
              <a:rPr lang="en-US" sz="1000" b="1">
                <a:solidFill>
                  <a:schemeClr val="accent1"/>
                </a:solidFill>
                <a:latin typeface="Segoe UI" panose="020B0502040204020203" pitchFamily="34" charset="0"/>
                <a:cs typeface="Segoe UI" panose="020B0502040204020203" pitchFamily="34" charset="0"/>
                <a:sym typeface="Quattrocento Sans"/>
              </a:rPr>
              <a:t> Feb 2024</a:t>
            </a:r>
          </a:p>
          <a:p>
            <a:pPr algn="ctr" defTabSz="1218804">
              <a:lnSpc>
                <a:spcPct val="105000"/>
              </a:lnSpc>
              <a:buClr>
                <a:schemeClr val="accent1"/>
              </a:buClr>
              <a:buSzPts val="800"/>
            </a:pPr>
            <a:r>
              <a:rPr lang="en-US" sz="1000">
                <a:solidFill>
                  <a:schemeClr val="bg1"/>
                </a:solidFill>
                <a:latin typeface="Segoe UI" panose="020B0502040204020203" pitchFamily="34" charset="0"/>
                <a:cs typeface="Segoe UI" panose="020B0502040204020203" pitchFamily="34" charset="0"/>
                <a:sym typeface="Quattrocento Sans"/>
              </a:rPr>
              <a:t>Virtual pitch of the teams presenting their prototypes.</a:t>
            </a:r>
          </a:p>
        </p:txBody>
      </p:sp>
      <p:sp>
        <p:nvSpPr>
          <p:cNvPr id="113" name="Google Shape;1655;p198">
            <a:extLst>
              <a:ext uri="{FF2B5EF4-FFF2-40B4-BE49-F238E27FC236}">
                <a16:creationId xmlns:a16="http://schemas.microsoft.com/office/drawing/2014/main" id="{E22EF84D-DA9A-A9FB-7948-61236F1E9D9A}"/>
              </a:ext>
            </a:extLst>
          </p:cNvPr>
          <p:cNvSpPr/>
          <p:nvPr/>
        </p:nvSpPr>
        <p:spPr>
          <a:xfrm>
            <a:off x="8286056" y="2479878"/>
            <a:ext cx="95171" cy="95171"/>
          </a:xfrm>
          <a:prstGeom prst="ellipse">
            <a:avLst/>
          </a:prstGeom>
          <a:solidFill>
            <a:srgbClr val="E1000F"/>
          </a:solidFill>
          <a:ln w="9525" cap="flat" cmpd="sng">
            <a:solidFill>
              <a:srgbClr val="E1000F"/>
            </a:solidFill>
            <a:prstDash val="solid"/>
            <a:round/>
            <a:headEnd type="none" w="sm" len="sm"/>
            <a:tailEnd type="none" w="sm" len="sm"/>
          </a:ln>
        </p:spPr>
        <p:txBody>
          <a:bodyPr spcFirstLastPara="1" wrap="square" lIns="121862" tIns="121862" rIns="121862" bIns="121862" anchor="ctr" anchorCtr="0">
            <a:noAutofit/>
          </a:bodyPr>
          <a:lstStyle/>
          <a:p>
            <a:pPr defTabSz="1218804">
              <a:buClr>
                <a:srgbClr val="000000"/>
              </a:buClr>
              <a:buSzPts val="1400"/>
              <a:defRPr/>
            </a:pPr>
            <a:endParaRPr sz="1200" kern="0">
              <a:solidFill>
                <a:srgbClr val="E1000F"/>
              </a:solidFill>
              <a:latin typeface="Arial"/>
              <a:ea typeface="Arial"/>
              <a:cs typeface="Arial"/>
              <a:sym typeface="Arial"/>
            </a:endParaRPr>
          </a:p>
        </p:txBody>
      </p:sp>
      <p:pic>
        <p:nvPicPr>
          <p:cNvPr id="134" name="Graphic 133" descr="Bullseye outline">
            <a:extLst>
              <a:ext uri="{FF2B5EF4-FFF2-40B4-BE49-F238E27FC236}">
                <a16:creationId xmlns:a16="http://schemas.microsoft.com/office/drawing/2014/main" id="{8BE7432E-D018-A122-9495-6AD8878D0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2153" y="1474655"/>
            <a:ext cx="632573" cy="632573"/>
          </a:xfrm>
          <a:prstGeom prst="rect">
            <a:avLst/>
          </a:prstGeom>
        </p:spPr>
      </p:pic>
      <p:sp>
        <p:nvSpPr>
          <p:cNvPr id="141" name="Google Shape;1656;p198">
            <a:extLst>
              <a:ext uri="{FF2B5EF4-FFF2-40B4-BE49-F238E27FC236}">
                <a16:creationId xmlns:a16="http://schemas.microsoft.com/office/drawing/2014/main" id="{A163E70A-02DE-FF6E-FEA6-6E74AF59FAD5}"/>
              </a:ext>
            </a:extLst>
          </p:cNvPr>
          <p:cNvSpPr txBox="1"/>
          <p:nvPr/>
        </p:nvSpPr>
        <p:spPr>
          <a:xfrm>
            <a:off x="6866285" y="2562278"/>
            <a:ext cx="1219426" cy="747010"/>
          </a:xfrm>
          <a:prstGeom prst="rect">
            <a:avLst/>
          </a:prstGeom>
          <a:noFill/>
          <a:ln>
            <a:noFill/>
          </a:ln>
        </p:spPr>
        <p:txBody>
          <a:bodyPr spcFirstLastPara="1" wrap="square" lIns="121862" tIns="121862" rIns="121862" bIns="121862" anchor="t" anchorCtr="0">
            <a:spAutoFit/>
          </a:bodyPr>
          <a:lstStyle/>
          <a:p>
            <a:pPr algn="ctr" defTabSz="1218804">
              <a:lnSpc>
                <a:spcPct val="105000"/>
              </a:lnSpc>
              <a:buClr>
                <a:srgbClr val="000000"/>
              </a:buClr>
              <a:buSzPts val="800"/>
            </a:pPr>
            <a:r>
              <a:rPr lang="en-US" sz="1000" b="1">
                <a:solidFill>
                  <a:schemeClr val="accent1"/>
                </a:solidFill>
                <a:latin typeface="Segoe UI" panose="020B0502040204020203" pitchFamily="34" charset="0"/>
                <a:cs typeface="Segoe UI" panose="020B0502040204020203" pitchFamily="34" charset="0"/>
                <a:sym typeface="Quattrocento Sans"/>
              </a:rPr>
              <a:t>14</a:t>
            </a:r>
            <a:r>
              <a:rPr lang="en-US" sz="1000" b="1" baseline="30000">
                <a:solidFill>
                  <a:schemeClr val="accent1"/>
                </a:solidFill>
                <a:latin typeface="Segoe UI" panose="020B0502040204020203" pitchFamily="34" charset="0"/>
                <a:cs typeface="Segoe UI" panose="020B0502040204020203" pitchFamily="34" charset="0"/>
                <a:sym typeface="Quattrocento Sans"/>
              </a:rPr>
              <a:t>th</a:t>
            </a:r>
            <a:r>
              <a:rPr lang="en-US" sz="1000" b="1">
                <a:solidFill>
                  <a:schemeClr val="accent1"/>
                </a:solidFill>
                <a:latin typeface="Segoe UI" panose="020B0502040204020203" pitchFamily="34" charset="0"/>
                <a:cs typeface="Segoe UI" panose="020B0502040204020203" pitchFamily="34" charset="0"/>
                <a:sym typeface="Quattrocento Sans"/>
              </a:rPr>
              <a:t> Feb 2024</a:t>
            </a:r>
          </a:p>
          <a:p>
            <a:pPr algn="ctr" defTabSz="1218804">
              <a:lnSpc>
                <a:spcPct val="105000"/>
              </a:lnSpc>
              <a:buClr>
                <a:schemeClr val="accent1"/>
              </a:buClr>
              <a:buSzPts val="800"/>
            </a:pPr>
            <a:r>
              <a:rPr lang="en-US" sz="1000">
                <a:solidFill>
                  <a:schemeClr val="bg1"/>
                </a:solidFill>
                <a:latin typeface="Segoe UI" panose="020B0502040204020203" pitchFamily="34" charset="0"/>
                <a:cs typeface="Segoe UI" panose="020B0502040204020203" pitchFamily="34" charset="0"/>
                <a:sym typeface="Quattrocento Sans"/>
              </a:rPr>
              <a:t>Winning team will be notified.</a:t>
            </a:r>
          </a:p>
        </p:txBody>
      </p:sp>
      <p:sp>
        <p:nvSpPr>
          <p:cNvPr id="147" name="Text Placeholder 5">
            <a:extLst>
              <a:ext uri="{FF2B5EF4-FFF2-40B4-BE49-F238E27FC236}">
                <a16:creationId xmlns:a16="http://schemas.microsoft.com/office/drawing/2014/main" id="{09EDBD51-359E-A772-CBD3-1F13EE773A24}"/>
              </a:ext>
            </a:extLst>
          </p:cNvPr>
          <p:cNvSpPr txBox="1">
            <a:spLocks/>
          </p:cNvSpPr>
          <p:nvPr/>
        </p:nvSpPr>
        <p:spPr bwMode="gray">
          <a:xfrm>
            <a:off x="2141766" y="3497482"/>
            <a:ext cx="4693191" cy="1201347"/>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0" tIns="0" rIns="0" bIns="0" rtlCol="0" anchor="ctr">
            <a:noAutofit/>
          </a:bodyPr>
          <a:lstStyle>
            <a:lvl1pPr marL="162000" indent="-162000" algn="l" defTabSz="685800" rtl="0" eaLnBrk="1" latinLnBrk="0" hangingPunct="1">
              <a:lnSpc>
                <a:spcPct val="114000"/>
              </a:lnSpc>
              <a:spcBef>
                <a:spcPts val="0"/>
              </a:spcBef>
              <a:spcAft>
                <a:spcPts val="1200"/>
              </a:spcAft>
              <a:buClr>
                <a:schemeClr val="accent1"/>
              </a:buClr>
              <a:buSzPct val="100000"/>
              <a:buFont typeface="Wingdings" panose="05000000000000000000" pitchFamily="2" charset="2"/>
              <a:buChar char="§"/>
              <a:defRPr sz="1200" kern="1200">
                <a:solidFill>
                  <a:schemeClr val="tx1"/>
                </a:solidFill>
                <a:latin typeface="+mn-lt"/>
                <a:ea typeface="+mn-ea"/>
                <a:cs typeface="+mn-cs"/>
              </a:defRPr>
            </a:lvl1pPr>
            <a:lvl2pPr marL="522000" indent="-162000" algn="l" defTabSz="685800" rtl="0" eaLnBrk="1" latinLnBrk="0" hangingPunct="1">
              <a:lnSpc>
                <a:spcPct val="114000"/>
              </a:lnSpc>
              <a:spcBef>
                <a:spcPts val="0"/>
              </a:spcBef>
              <a:spcAft>
                <a:spcPts val="1200"/>
              </a:spcAft>
              <a:buClr>
                <a:schemeClr val="accent1"/>
              </a:buClr>
              <a:buFont typeface="GT Flexa Rg" pitchFamily="2" charset="0"/>
              <a:buChar char="–"/>
              <a:defRPr sz="1200" kern="1200">
                <a:solidFill>
                  <a:schemeClr val="tx1"/>
                </a:solidFill>
                <a:latin typeface="+mn-lt"/>
                <a:ea typeface="+mn-ea"/>
                <a:cs typeface="+mn-cs"/>
              </a:defRPr>
            </a:lvl2pPr>
            <a:lvl3pPr marL="990000" indent="-162000" algn="l" defTabSz="685800" rtl="0" eaLnBrk="1" latinLnBrk="0" hangingPunct="1">
              <a:lnSpc>
                <a:spcPct val="114000"/>
              </a:lnSpc>
              <a:spcBef>
                <a:spcPts val="0"/>
              </a:spcBef>
              <a:spcAft>
                <a:spcPts val="1200"/>
              </a:spcAft>
              <a:buClr>
                <a:schemeClr val="accent1"/>
              </a:buClr>
              <a:buFont typeface="GT Flexa Rg" pitchFamily="2" charset="0"/>
              <a:buChar char="–"/>
              <a:defRPr sz="1200" kern="1200">
                <a:solidFill>
                  <a:schemeClr val="tx1"/>
                </a:solidFill>
                <a:latin typeface="+mn-lt"/>
                <a:ea typeface="+mn-ea"/>
                <a:cs typeface="+mn-cs"/>
              </a:defRPr>
            </a:lvl3pPr>
            <a:lvl4pPr marL="1458000" indent="-162000" algn="l" defTabSz="685800" rtl="0" eaLnBrk="1" latinLnBrk="0" hangingPunct="1">
              <a:lnSpc>
                <a:spcPct val="114000"/>
              </a:lnSpc>
              <a:spcBef>
                <a:spcPts val="0"/>
              </a:spcBef>
              <a:spcAft>
                <a:spcPts val="1200"/>
              </a:spcAft>
              <a:buClr>
                <a:schemeClr val="accent1"/>
              </a:buClr>
              <a:buFont typeface="GT Flexa Rg" pitchFamily="2" charset="0"/>
              <a:buChar char="–"/>
              <a:defRPr sz="1200" kern="1200">
                <a:solidFill>
                  <a:schemeClr val="tx1"/>
                </a:solidFill>
                <a:latin typeface="+mn-lt"/>
                <a:ea typeface="+mn-ea"/>
                <a:cs typeface="+mn-cs"/>
              </a:defRPr>
            </a:lvl4pPr>
            <a:lvl5pPr marL="1926000" indent="-162000" algn="l" defTabSz="685800" rtl="0" eaLnBrk="1" latinLnBrk="0" hangingPunct="1">
              <a:lnSpc>
                <a:spcPct val="114000"/>
              </a:lnSpc>
              <a:spcBef>
                <a:spcPts val="0"/>
              </a:spcBef>
              <a:spcAft>
                <a:spcPts val="1200"/>
              </a:spcAft>
              <a:buClr>
                <a:schemeClr val="accent1"/>
              </a:buClr>
              <a:buFont typeface="GT Flexa Rg" pitchFamily="2"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endParaRPr lang="en-US">
              <a:latin typeface="Segoe UI" panose="020B0502040204020203" pitchFamily="34" charset="0"/>
              <a:cs typeface="Segoe UI" panose="020B0502040204020203" pitchFamily="34" charset="0"/>
            </a:endParaRPr>
          </a:p>
          <a:p>
            <a:pPr marL="0" indent="0" algn="ctr">
              <a:buNone/>
            </a:pPr>
            <a:endParaRPr lang="en-US">
              <a:latin typeface="Segoe UI" panose="020B0502040204020203" pitchFamily="34" charset="0"/>
              <a:cs typeface="Segoe UI" panose="020B0502040204020203" pitchFamily="34" charset="0"/>
            </a:endParaRPr>
          </a:p>
        </p:txBody>
      </p:sp>
      <p:sp>
        <p:nvSpPr>
          <p:cNvPr id="148" name="Text Placeholder 4">
            <a:extLst>
              <a:ext uri="{FF2B5EF4-FFF2-40B4-BE49-F238E27FC236}">
                <a16:creationId xmlns:a16="http://schemas.microsoft.com/office/drawing/2014/main" id="{0A34B727-0B78-68CC-F151-777CFF706341}"/>
              </a:ext>
            </a:extLst>
          </p:cNvPr>
          <p:cNvSpPr txBox="1">
            <a:spLocks/>
          </p:cNvSpPr>
          <p:nvPr/>
        </p:nvSpPr>
        <p:spPr>
          <a:xfrm>
            <a:off x="2141767" y="3496938"/>
            <a:ext cx="4693190" cy="263649"/>
          </a:xfrm>
          <a:prstGeom prst="rect">
            <a:avLst/>
          </a:prstGeom>
          <a:solidFill>
            <a:schemeClr val="accent6">
              <a:lumMod val="50000"/>
            </a:schemeClr>
          </a:solidFill>
          <a:ln>
            <a:noFill/>
          </a:ln>
        </p:spPr>
        <p:txBody>
          <a:bodyPr spcFirstLastPara="1" vert="horz" wrap="square" lIns="0" tIns="0" rIns="0" bIns="0" rtlCol="0" anchor="ctr" anchorCtr="0">
            <a:noAutofit/>
          </a:bodyPr>
          <a:lstStyle>
            <a:defPPr>
              <a:defRPr lang="en-US"/>
            </a:defPPr>
            <a:lvl1pPr marL="0" marR="0" lvl="0" indent="0" algn="l" defTabSz="457200" rtl="0" eaLnBrk="1" latinLnBrk="0" hangingPunct="1">
              <a:lnSpc>
                <a:spcPct val="100000"/>
              </a:lnSpc>
              <a:spcBef>
                <a:spcPts val="0"/>
              </a:spcBef>
              <a:spcAft>
                <a:spcPts val="0"/>
              </a:spcAft>
              <a:buClr>
                <a:srgbClr val="000000"/>
              </a:buClr>
              <a:buSzPts val="800"/>
              <a:buFont typeface="Arial"/>
              <a:buNone/>
              <a:defRPr sz="800" b="0" i="0" u="none" strike="noStrike" kern="1200" cap="none">
                <a:solidFill>
                  <a:schemeClr val="accent1"/>
                </a:solidFill>
                <a:latin typeface="Quattrocento Sans"/>
                <a:ea typeface="Quattrocento Sans"/>
                <a:cs typeface="Quattrocento Sans"/>
                <a:sym typeface="Quattrocento Sans"/>
              </a:defRPr>
            </a:lvl1pPr>
            <a:lvl2pPr marL="0" marR="0" lvl="1" indent="0" algn="l" defTabSz="457200" rtl="0" eaLnBrk="1" latinLnBrk="0" hangingPunct="1">
              <a:lnSpc>
                <a:spcPct val="100000"/>
              </a:lnSpc>
              <a:spcBef>
                <a:spcPts val="0"/>
              </a:spcBef>
              <a:spcAft>
                <a:spcPts val="0"/>
              </a:spcAft>
              <a:buClr>
                <a:srgbClr val="000000"/>
              </a:buClr>
              <a:buSzPts val="800"/>
              <a:buFont typeface="Arial"/>
              <a:buNone/>
              <a:defRPr sz="800" b="0" i="0" u="none" strike="noStrike" kern="1200" cap="none">
                <a:solidFill>
                  <a:schemeClr val="accent1"/>
                </a:solidFill>
                <a:latin typeface="Quattrocento Sans"/>
                <a:ea typeface="Quattrocento Sans"/>
                <a:cs typeface="Quattrocento Sans"/>
                <a:sym typeface="Quattrocento Sans"/>
              </a:defRPr>
            </a:lvl2pPr>
            <a:lvl3pPr marL="0" marR="0" lvl="2" indent="0" algn="l" defTabSz="457200" rtl="0" eaLnBrk="1" latinLnBrk="0" hangingPunct="1">
              <a:lnSpc>
                <a:spcPct val="100000"/>
              </a:lnSpc>
              <a:spcBef>
                <a:spcPts val="0"/>
              </a:spcBef>
              <a:spcAft>
                <a:spcPts val="0"/>
              </a:spcAft>
              <a:buClr>
                <a:srgbClr val="000000"/>
              </a:buClr>
              <a:buSzPts val="800"/>
              <a:buFont typeface="Arial"/>
              <a:buNone/>
              <a:defRPr sz="800" b="0" i="0" u="none" strike="noStrike" kern="1200" cap="none">
                <a:solidFill>
                  <a:schemeClr val="accent1"/>
                </a:solidFill>
                <a:latin typeface="Quattrocento Sans"/>
                <a:ea typeface="Quattrocento Sans"/>
                <a:cs typeface="Quattrocento Sans"/>
                <a:sym typeface="Quattrocento Sans"/>
              </a:defRPr>
            </a:lvl3pPr>
            <a:lvl4pPr marL="0" marR="0" lvl="3" indent="0" algn="l" defTabSz="457200" rtl="0" eaLnBrk="1" latinLnBrk="0" hangingPunct="1">
              <a:lnSpc>
                <a:spcPct val="100000"/>
              </a:lnSpc>
              <a:spcBef>
                <a:spcPts val="0"/>
              </a:spcBef>
              <a:spcAft>
                <a:spcPts val="0"/>
              </a:spcAft>
              <a:buClr>
                <a:srgbClr val="000000"/>
              </a:buClr>
              <a:buSzPts val="800"/>
              <a:buFont typeface="Arial"/>
              <a:buNone/>
              <a:defRPr sz="800" b="0" i="0" u="none" strike="noStrike" kern="1200" cap="none">
                <a:solidFill>
                  <a:schemeClr val="accent1"/>
                </a:solidFill>
                <a:latin typeface="Quattrocento Sans"/>
                <a:ea typeface="Quattrocento Sans"/>
                <a:cs typeface="Quattrocento Sans"/>
                <a:sym typeface="Quattrocento Sans"/>
              </a:defRPr>
            </a:lvl4pPr>
            <a:lvl5pPr marL="0" marR="0" lvl="4" indent="0" algn="l" defTabSz="457200" rtl="0" eaLnBrk="1" latinLnBrk="0" hangingPunct="1">
              <a:lnSpc>
                <a:spcPct val="100000"/>
              </a:lnSpc>
              <a:spcBef>
                <a:spcPts val="0"/>
              </a:spcBef>
              <a:spcAft>
                <a:spcPts val="0"/>
              </a:spcAft>
              <a:buClr>
                <a:srgbClr val="000000"/>
              </a:buClr>
              <a:buSzPts val="800"/>
              <a:buFont typeface="Arial"/>
              <a:buNone/>
              <a:defRPr sz="800" b="0" i="0" u="none" strike="noStrike" kern="1200" cap="none">
                <a:solidFill>
                  <a:schemeClr val="accent1"/>
                </a:solidFill>
                <a:latin typeface="Quattrocento Sans"/>
                <a:ea typeface="Quattrocento Sans"/>
                <a:cs typeface="Quattrocento Sans"/>
                <a:sym typeface="Quattrocento Sans"/>
              </a:defRPr>
            </a:lvl5pPr>
            <a:lvl6pPr marL="0" marR="0" lvl="5" indent="0" algn="l" defTabSz="457200" rtl="0" eaLnBrk="1" latinLnBrk="0" hangingPunct="1">
              <a:lnSpc>
                <a:spcPct val="100000"/>
              </a:lnSpc>
              <a:spcBef>
                <a:spcPts val="0"/>
              </a:spcBef>
              <a:spcAft>
                <a:spcPts val="0"/>
              </a:spcAft>
              <a:buClr>
                <a:srgbClr val="000000"/>
              </a:buClr>
              <a:buSzPts val="800"/>
              <a:buFont typeface="Arial"/>
              <a:buNone/>
              <a:defRPr sz="800" b="0" i="0" u="none" strike="noStrike" kern="1200" cap="none">
                <a:solidFill>
                  <a:schemeClr val="accent1"/>
                </a:solidFill>
                <a:latin typeface="Quattrocento Sans"/>
                <a:ea typeface="Quattrocento Sans"/>
                <a:cs typeface="Quattrocento Sans"/>
                <a:sym typeface="Quattrocento Sans"/>
              </a:defRPr>
            </a:lvl6pPr>
            <a:lvl7pPr marL="0" marR="0" lvl="6" indent="0" algn="l" defTabSz="457200" rtl="0" eaLnBrk="1" latinLnBrk="0" hangingPunct="1">
              <a:lnSpc>
                <a:spcPct val="100000"/>
              </a:lnSpc>
              <a:spcBef>
                <a:spcPts val="0"/>
              </a:spcBef>
              <a:spcAft>
                <a:spcPts val="0"/>
              </a:spcAft>
              <a:buClr>
                <a:srgbClr val="000000"/>
              </a:buClr>
              <a:buSzPts val="800"/>
              <a:buFont typeface="Arial"/>
              <a:buNone/>
              <a:defRPr sz="800" b="0" i="0" u="none" strike="noStrike" kern="1200" cap="none">
                <a:solidFill>
                  <a:schemeClr val="accent1"/>
                </a:solidFill>
                <a:latin typeface="Quattrocento Sans"/>
                <a:ea typeface="Quattrocento Sans"/>
                <a:cs typeface="Quattrocento Sans"/>
                <a:sym typeface="Quattrocento Sans"/>
              </a:defRPr>
            </a:lvl7pPr>
            <a:lvl8pPr marL="0" marR="0" lvl="7" indent="0" algn="l" defTabSz="457200" rtl="0" eaLnBrk="1" latinLnBrk="0" hangingPunct="1">
              <a:lnSpc>
                <a:spcPct val="100000"/>
              </a:lnSpc>
              <a:spcBef>
                <a:spcPts val="0"/>
              </a:spcBef>
              <a:spcAft>
                <a:spcPts val="0"/>
              </a:spcAft>
              <a:buClr>
                <a:srgbClr val="000000"/>
              </a:buClr>
              <a:buSzPts val="800"/>
              <a:buFont typeface="Arial"/>
              <a:buNone/>
              <a:defRPr sz="800" b="0" i="0" u="none" strike="noStrike" kern="1200" cap="none">
                <a:solidFill>
                  <a:schemeClr val="accent1"/>
                </a:solidFill>
                <a:latin typeface="Quattrocento Sans"/>
                <a:ea typeface="Quattrocento Sans"/>
                <a:cs typeface="Quattrocento Sans"/>
                <a:sym typeface="Quattrocento Sans"/>
              </a:defRPr>
            </a:lvl8pPr>
            <a:lvl9pPr marL="0" marR="0" lvl="8" indent="0" algn="l" defTabSz="457200" rtl="0" eaLnBrk="1" latinLnBrk="0" hangingPunct="1">
              <a:lnSpc>
                <a:spcPct val="100000"/>
              </a:lnSpc>
              <a:spcBef>
                <a:spcPts val="0"/>
              </a:spcBef>
              <a:spcAft>
                <a:spcPts val="0"/>
              </a:spcAft>
              <a:buClr>
                <a:srgbClr val="000000"/>
              </a:buClr>
              <a:buSzPts val="800"/>
              <a:buFont typeface="Arial"/>
              <a:buNone/>
              <a:defRPr sz="800" b="0" i="0" u="none" strike="noStrike" kern="1200" cap="none">
                <a:solidFill>
                  <a:schemeClr val="accent1"/>
                </a:solidFill>
                <a:latin typeface="Quattrocento Sans"/>
                <a:ea typeface="Quattrocento Sans"/>
                <a:cs typeface="Quattrocento Sans"/>
                <a:sym typeface="Quattrocento Sans"/>
              </a:defRPr>
            </a:lvl9pPr>
          </a:lstStyle>
          <a:p>
            <a:pPr algn="ctr"/>
            <a:r>
              <a:rPr lang="es-CO" sz="1200" b="1">
                <a:solidFill>
                  <a:schemeClr val="bg1"/>
                </a:solidFill>
                <a:latin typeface="Segoe UI" panose="020B0502040204020203" pitchFamily="34" charset="0"/>
                <a:cs typeface="Segoe UI" panose="020B0502040204020203" pitchFamily="34" charset="0"/>
              </a:rPr>
              <a:t>Key </a:t>
            </a:r>
            <a:r>
              <a:rPr lang="es-CO" sz="1200" b="1" err="1">
                <a:solidFill>
                  <a:schemeClr val="bg1"/>
                </a:solidFill>
                <a:latin typeface="Segoe UI" panose="020B0502040204020203" pitchFamily="34" charset="0"/>
                <a:cs typeface="Segoe UI" panose="020B0502040204020203" pitchFamily="34" charset="0"/>
              </a:rPr>
              <a:t>facts</a:t>
            </a:r>
            <a:endParaRPr lang="es-CO" sz="1200" b="1">
              <a:solidFill>
                <a:schemeClr val="bg1"/>
              </a:solidFill>
              <a:latin typeface="Segoe UI" panose="020B0502040204020203" pitchFamily="34" charset="0"/>
              <a:cs typeface="Segoe UI" panose="020B0502040204020203" pitchFamily="34" charset="0"/>
            </a:endParaRPr>
          </a:p>
        </p:txBody>
      </p:sp>
      <p:sp>
        <p:nvSpPr>
          <p:cNvPr id="150" name="TextBox 149">
            <a:extLst>
              <a:ext uri="{FF2B5EF4-FFF2-40B4-BE49-F238E27FC236}">
                <a16:creationId xmlns:a16="http://schemas.microsoft.com/office/drawing/2014/main" id="{D116CD29-0165-D210-626E-1E5F294C7FCD}"/>
              </a:ext>
            </a:extLst>
          </p:cNvPr>
          <p:cNvSpPr txBox="1"/>
          <p:nvPr/>
        </p:nvSpPr>
        <p:spPr>
          <a:xfrm>
            <a:off x="2171228" y="3788307"/>
            <a:ext cx="4545831" cy="922688"/>
          </a:xfrm>
          <a:prstGeom prst="rect">
            <a:avLst/>
          </a:prstGeom>
          <a:noFill/>
        </p:spPr>
        <p:txBody>
          <a:bodyPr wrap="square">
            <a:spAutoFit/>
          </a:bodyPr>
          <a:lstStyle/>
          <a:p>
            <a:pPr marL="215860" indent="-215860" defTabSz="913805">
              <a:lnSpc>
                <a:spcPct val="114000"/>
              </a:lnSpc>
              <a:buClr>
                <a:schemeClr val="accent6">
                  <a:lumMod val="50000"/>
                </a:schemeClr>
              </a:buClr>
              <a:buSzPct val="100000"/>
              <a:buFont typeface="Wingdings" panose="05000000000000000000" pitchFamily="2" charset="2"/>
              <a:buChar char="§"/>
              <a:defRPr/>
            </a:pPr>
            <a:r>
              <a:rPr lang="en-US" sz="800" dirty="0">
                <a:solidFill>
                  <a:prstClr val="black"/>
                </a:solidFill>
                <a:latin typeface="Segoe UI" panose="020B0502040204020203" pitchFamily="34" charset="0"/>
                <a:cs typeface="Segoe UI" panose="020B0502040204020203" pitchFamily="34" charset="0"/>
              </a:rPr>
              <a:t>5 teams will be selected for the challenge.</a:t>
            </a:r>
          </a:p>
          <a:p>
            <a:pPr marL="215860" indent="-215860" defTabSz="913805">
              <a:lnSpc>
                <a:spcPct val="114000"/>
              </a:lnSpc>
              <a:buClr>
                <a:schemeClr val="accent6">
                  <a:lumMod val="50000"/>
                </a:schemeClr>
              </a:buClr>
              <a:buSzPct val="100000"/>
              <a:buFont typeface="Wingdings" panose="05000000000000000000" pitchFamily="2" charset="2"/>
              <a:buChar char="§"/>
              <a:defRPr/>
            </a:pPr>
            <a:r>
              <a:rPr lang="en-US" sz="800" dirty="0">
                <a:solidFill>
                  <a:prstClr val="black"/>
                </a:solidFill>
                <a:latin typeface="Segoe UI" panose="020B0502040204020203" pitchFamily="34" charset="0"/>
                <a:cs typeface="Segoe UI" panose="020B0502040204020203" pitchFamily="34" charset="0"/>
              </a:rPr>
              <a:t>Winning team member will receive entrance tickets for LOPEC 2024 and will receive an award during the LOPEC Dinner &amp; Award Show. Travel and accommodation costs not included.</a:t>
            </a:r>
          </a:p>
          <a:p>
            <a:pPr marL="215860" indent="-215860" defTabSz="913805">
              <a:lnSpc>
                <a:spcPct val="114000"/>
              </a:lnSpc>
              <a:buClr>
                <a:schemeClr val="accent6">
                  <a:lumMod val="50000"/>
                </a:schemeClr>
              </a:buClr>
              <a:buSzPct val="100000"/>
              <a:buFont typeface="Wingdings" panose="05000000000000000000" pitchFamily="2" charset="2"/>
              <a:buChar char="§"/>
              <a:defRPr/>
            </a:pPr>
            <a:r>
              <a:rPr lang="en-US" sz="800" dirty="0">
                <a:solidFill>
                  <a:prstClr val="black"/>
                </a:solidFill>
                <a:latin typeface="Segoe UI" panose="020B0502040204020203" pitchFamily="34" charset="0"/>
                <a:cs typeface="Segoe UI" panose="020B0502040204020203" pitchFamily="34" charset="0"/>
              </a:rPr>
              <a:t>Winning team present their prototype idea on the OE-A Competition Web-Seminar in April 2024</a:t>
            </a:r>
          </a:p>
        </p:txBody>
      </p:sp>
      <p:pic>
        <p:nvPicPr>
          <p:cNvPr id="24" name="Picture 23">
            <a:extLst>
              <a:ext uri="{FF2B5EF4-FFF2-40B4-BE49-F238E27FC236}">
                <a16:creationId xmlns:a16="http://schemas.microsoft.com/office/drawing/2014/main" id="{F194E80E-71A4-D082-F1A2-368E4C91A870}"/>
              </a:ext>
            </a:extLst>
          </p:cNvPr>
          <p:cNvPicPr>
            <a:picLocks noChangeAspect="1"/>
          </p:cNvPicPr>
          <p:nvPr/>
        </p:nvPicPr>
        <p:blipFill>
          <a:blip r:embed="rId7">
            <a:clrChange>
              <a:clrFrom>
                <a:srgbClr val="F3F3F3"/>
              </a:clrFrom>
              <a:clrTo>
                <a:srgbClr val="F3F3F3">
                  <a:alpha val="0"/>
                </a:srgbClr>
              </a:clrTo>
            </a:clrChange>
          </a:blip>
          <a:stretch>
            <a:fillRect/>
          </a:stretch>
        </p:blipFill>
        <p:spPr>
          <a:xfrm>
            <a:off x="8162262" y="4095541"/>
            <a:ext cx="578326" cy="398402"/>
          </a:xfrm>
          <a:prstGeom prst="rect">
            <a:avLst/>
          </a:prstGeom>
          <a:solidFill>
            <a:schemeClr val="bg1"/>
          </a:solidFill>
        </p:spPr>
      </p:pic>
      <p:sp>
        <p:nvSpPr>
          <p:cNvPr id="7" name="Footer Placeholder 6">
            <a:extLst>
              <a:ext uri="{FF2B5EF4-FFF2-40B4-BE49-F238E27FC236}">
                <a16:creationId xmlns:a16="http://schemas.microsoft.com/office/drawing/2014/main" id="{DFD6E6EE-11D7-108D-D602-975B157199D3}"/>
              </a:ext>
            </a:extLst>
          </p:cNvPr>
          <p:cNvSpPr>
            <a:spLocks noGrp="1"/>
          </p:cNvSpPr>
          <p:nvPr>
            <p:ph type="ftr" idx="11"/>
          </p:nvPr>
        </p:nvSpPr>
        <p:spPr/>
        <p:txBody>
          <a:bodyPr/>
          <a:lstStyle/>
          <a:p>
            <a:r>
              <a:rPr lang="en-US"/>
              <a:t>Student Open Innovation Challenge </a:t>
            </a:r>
          </a:p>
        </p:txBody>
      </p:sp>
    </p:spTree>
    <p:extLst>
      <p:ext uri="{BB962C8B-B14F-4D97-AF65-F5344CB8AC3E}">
        <p14:creationId xmlns:p14="http://schemas.microsoft.com/office/powerpoint/2010/main" val="3799977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11" name="Google Shape;24;p125">
            <a:extLst>
              <a:ext uri="{FF2B5EF4-FFF2-40B4-BE49-F238E27FC236}">
                <a16:creationId xmlns:a16="http://schemas.microsoft.com/office/drawing/2014/main" id="{A64037CD-EB45-F6CD-94EA-2796950F97DE}"/>
              </a:ext>
            </a:extLst>
          </p:cNvPr>
          <p:cNvSpPr txBox="1">
            <a:spLocks noGrp="1"/>
          </p:cNvSpPr>
          <p:nvPr>
            <p:ph type="sldNum" idx="12"/>
          </p:nvPr>
        </p:nvSpPr>
        <p:spPr>
          <a:xfrm>
            <a:off x="386202" y="4764197"/>
            <a:ext cx="318611" cy="123111"/>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accent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b="1">
                <a:solidFill>
                  <a:srgbClr val="828C96"/>
                </a:solidFill>
                <a:latin typeface="Segoe UI" panose="020B0502040204020203" pitchFamily="34" charset="0"/>
                <a:cs typeface="Segoe UI" panose="020B0502040204020203" pitchFamily="34" charset="0"/>
              </a:rPr>
              <a:t>5</a:t>
            </a:fld>
            <a:endParaRPr b="1">
              <a:solidFill>
                <a:srgbClr val="828C96"/>
              </a:solidFill>
              <a:latin typeface="Segoe UI" panose="020B0502040204020203" pitchFamily="34" charset="0"/>
              <a:cs typeface="Segoe UI" panose="020B0502040204020203" pitchFamily="34" charset="0"/>
            </a:endParaRPr>
          </a:p>
        </p:txBody>
      </p:sp>
      <p:sp>
        <p:nvSpPr>
          <p:cNvPr id="7" name="Google Shape;713;p13">
            <a:extLst>
              <a:ext uri="{FF2B5EF4-FFF2-40B4-BE49-F238E27FC236}">
                <a16:creationId xmlns:a16="http://schemas.microsoft.com/office/drawing/2014/main" id="{A76BB1E4-7613-E9CD-BD0A-37F5AC370C08}"/>
              </a:ext>
            </a:extLst>
          </p:cNvPr>
          <p:cNvSpPr txBox="1">
            <a:spLocks/>
          </p:cNvSpPr>
          <p:nvPr/>
        </p:nvSpPr>
        <p:spPr>
          <a:xfrm>
            <a:off x="382809" y="635745"/>
            <a:ext cx="8409824" cy="18466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400"/>
              <a:buFont typeface="Quattrocento Sans"/>
              <a:buNone/>
              <a:defRPr sz="2400" b="0" i="0" u="none" strike="noStrike" cap="none">
                <a:solidFill>
                  <a:schemeClr val="accent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1200" b="1" dirty="0">
                <a:latin typeface="Segoe UI" panose="020B0502040204020203" pitchFamily="34" charset="0"/>
                <a:cs typeface="Segoe UI" panose="020B0502040204020203" pitchFamily="34" charset="0"/>
              </a:rPr>
              <a:t>The Jury</a:t>
            </a:r>
          </a:p>
        </p:txBody>
      </p:sp>
      <p:sp>
        <p:nvSpPr>
          <p:cNvPr id="8" name="Google Shape;713;p13">
            <a:extLst>
              <a:ext uri="{FF2B5EF4-FFF2-40B4-BE49-F238E27FC236}">
                <a16:creationId xmlns:a16="http://schemas.microsoft.com/office/drawing/2014/main" id="{8414362A-4954-CA28-B233-0DB22DE6985F}"/>
              </a:ext>
            </a:extLst>
          </p:cNvPr>
          <p:cNvSpPr txBox="1">
            <a:spLocks/>
          </p:cNvSpPr>
          <p:nvPr/>
        </p:nvSpPr>
        <p:spPr>
          <a:xfrm>
            <a:off x="382809" y="272434"/>
            <a:ext cx="8378379" cy="32918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6E67D"/>
              </a:buClr>
              <a:buSzPts val="3000"/>
              <a:buFont typeface="Quattrocento Sans"/>
              <a:buNone/>
              <a:defRPr sz="3000" b="0" i="0" u="none" strike="noStrike" cap="none">
                <a:solidFill>
                  <a:srgbClr val="F6E67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Aft>
                <a:spcPts val="900"/>
              </a:spcAft>
            </a:pPr>
            <a:r>
              <a:rPr lang="en-GB" sz="2100" b="1">
                <a:solidFill>
                  <a:schemeClr val="accent2"/>
                </a:solidFill>
                <a:latin typeface="Segoe UI" panose="020B0502040204020203" pitchFamily="34" charset="0"/>
                <a:cs typeface="Segoe UI" panose="020B0502040204020203" pitchFamily="34" charset="0"/>
              </a:rPr>
              <a:t>STUDENT OPEN INNOVATION CHALLENGE </a:t>
            </a:r>
          </a:p>
        </p:txBody>
      </p:sp>
      <p:sp>
        <p:nvSpPr>
          <p:cNvPr id="10" name="Google Shape;1031;p79">
            <a:extLst>
              <a:ext uri="{FF2B5EF4-FFF2-40B4-BE49-F238E27FC236}">
                <a16:creationId xmlns:a16="http://schemas.microsoft.com/office/drawing/2014/main" id="{F253A467-ADC3-DA15-0331-FE6078522B1D}"/>
              </a:ext>
            </a:extLst>
          </p:cNvPr>
          <p:cNvSpPr txBox="1"/>
          <p:nvPr/>
        </p:nvSpPr>
        <p:spPr>
          <a:xfrm>
            <a:off x="1840054" y="3315322"/>
            <a:ext cx="2033192" cy="692700"/>
          </a:xfrm>
          <a:prstGeom prst="rect">
            <a:avLst/>
          </a:prstGeom>
          <a:noFill/>
          <a:ln w="19050" cap="flat" cmpd="sng">
            <a:no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15000"/>
              </a:lnSpc>
              <a:spcBef>
                <a:spcPts val="0"/>
              </a:spcBef>
              <a:spcAft>
                <a:spcPts val="0"/>
              </a:spcAft>
              <a:buClr>
                <a:srgbClr val="000000"/>
              </a:buClr>
              <a:buSzPts val="1200"/>
              <a:buFont typeface="Arial"/>
              <a:buNone/>
            </a:pPr>
            <a:r>
              <a:rPr lang="en-GB" sz="1050" b="1" dirty="0">
                <a:solidFill>
                  <a:schemeClr val="accent1"/>
                </a:solidFill>
                <a:latin typeface="Segoe UI" panose="020B0502040204020203" pitchFamily="34" charset="0"/>
                <a:ea typeface="Quattrocento Sans"/>
                <a:cs typeface="Segoe UI" panose="020B0502040204020203" pitchFamily="34" charset="0"/>
                <a:sym typeface="Quattrocento Sans"/>
              </a:rPr>
              <a:t>Jenna Koenneke </a:t>
            </a:r>
          </a:p>
          <a:p>
            <a:pPr marL="0" marR="0" lvl="0" indent="0" algn="ctr" rtl="0">
              <a:lnSpc>
                <a:spcPct val="115000"/>
              </a:lnSpc>
              <a:spcBef>
                <a:spcPts val="0"/>
              </a:spcBef>
              <a:spcAft>
                <a:spcPts val="0"/>
              </a:spcAft>
              <a:buClr>
                <a:srgbClr val="000000"/>
              </a:buClr>
              <a:buSzPts val="1200"/>
              <a:buFont typeface="Arial"/>
              <a:buNone/>
            </a:pPr>
            <a:r>
              <a:rPr lang="en-GB" sz="1050" b="1" i="0" u="none" strike="noStrike" cap="none" dirty="0">
                <a:solidFill>
                  <a:schemeClr val="accent1"/>
                </a:solidFill>
                <a:latin typeface="Segoe UI" panose="020B0502040204020203" pitchFamily="34" charset="0"/>
                <a:ea typeface="Quattrocento Sans"/>
                <a:cs typeface="Segoe UI" panose="020B0502040204020203" pitchFamily="34" charset="0"/>
                <a:sym typeface="Quattrocento Sans"/>
              </a:rPr>
              <a:t>Henkel, DE</a:t>
            </a:r>
            <a:endParaRPr lang="en-GB" sz="600" i="0" u="none" strike="noStrike" cap="none" dirty="0">
              <a:solidFill>
                <a:schemeClr val="accent1"/>
              </a:solidFill>
              <a:latin typeface="Segoe UI" panose="020B0502040204020203" pitchFamily="34" charset="0"/>
              <a:ea typeface="Quattrocento Sans"/>
              <a:cs typeface="Segoe UI" panose="020B0502040204020203" pitchFamily="34" charset="0"/>
              <a:sym typeface="Quattrocento Sans"/>
            </a:endParaRPr>
          </a:p>
        </p:txBody>
      </p:sp>
      <p:sp>
        <p:nvSpPr>
          <p:cNvPr id="12" name="Google Shape;1032;p79">
            <a:extLst>
              <a:ext uri="{FF2B5EF4-FFF2-40B4-BE49-F238E27FC236}">
                <a16:creationId xmlns:a16="http://schemas.microsoft.com/office/drawing/2014/main" id="{43104EDF-75B2-4852-1D9D-6863768F3E77}"/>
              </a:ext>
            </a:extLst>
          </p:cNvPr>
          <p:cNvSpPr txBox="1"/>
          <p:nvPr/>
        </p:nvSpPr>
        <p:spPr>
          <a:xfrm>
            <a:off x="0" y="3315322"/>
            <a:ext cx="2033192" cy="692700"/>
          </a:xfrm>
          <a:prstGeom prst="rect">
            <a:avLst/>
          </a:prstGeom>
          <a:noFill/>
          <a:ln w="19050" cap="flat" cmpd="sng">
            <a:no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15000"/>
              </a:lnSpc>
              <a:spcBef>
                <a:spcPts val="0"/>
              </a:spcBef>
              <a:spcAft>
                <a:spcPts val="0"/>
              </a:spcAft>
              <a:buClr>
                <a:srgbClr val="000000"/>
              </a:buClr>
              <a:buSzPts val="1200"/>
              <a:buFont typeface="Arial"/>
              <a:buNone/>
            </a:pPr>
            <a:r>
              <a:rPr lang="en-GB" sz="1050" b="1" dirty="0">
                <a:solidFill>
                  <a:schemeClr val="accent1"/>
                </a:solidFill>
                <a:latin typeface="Segoe UI" panose="020B0502040204020203" pitchFamily="34" charset="0"/>
                <a:ea typeface="Quattrocento Sans"/>
                <a:cs typeface="Segoe UI" panose="020B0502040204020203" pitchFamily="34" charset="0"/>
                <a:sym typeface="Quattrocento Sans"/>
              </a:rPr>
              <a:t>Juanita Rueda</a:t>
            </a:r>
            <a:endParaRPr lang="en-GB" sz="1050" b="1" i="0" u="none" strike="noStrike" cap="none" dirty="0">
              <a:solidFill>
                <a:schemeClr val="accent1"/>
              </a:solidFill>
              <a:latin typeface="Segoe UI" panose="020B0502040204020203" pitchFamily="34" charset="0"/>
              <a:ea typeface="Quattrocento Sans"/>
              <a:cs typeface="Segoe UI" panose="020B0502040204020203" pitchFamily="34" charset="0"/>
              <a:sym typeface="Quattrocento Sans"/>
            </a:endParaRPr>
          </a:p>
          <a:p>
            <a:pPr marL="0" marR="0" lvl="0" indent="0" algn="ctr" rtl="0">
              <a:lnSpc>
                <a:spcPct val="115000"/>
              </a:lnSpc>
              <a:spcBef>
                <a:spcPts val="0"/>
              </a:spcBef>
              <a:spcAft>
                <a:spcPts val="0"/>
              </a:spcAft>
              <a:buClr>
                <a:srgbClr val="000000"/>
              </a:buClr>
              <a:buSzPts val="1200"/>
              <a:buFont typeface="Arial"/>
              <a:buNone/>
            </a:pPr>
            <a:r>
              <a:rPr lang="en-GB" sz="1050" b="1" dirty="0">
                <a:solidFill>
                  <a:schemeClr val="accent1"/>
                </a:solidFill>
                <a:latin typeface="Segoe UI" panose="020B0502040204020203" pitchFamily="34" charset="0"/>
                <a:ea typeface="Quattrocento Sans"/>
                <a:cs typeface="Segoe UI" panose="020B0502040204020203" pitchFamily="34" charset="0"/>
                <a:sym typeface="Quattrocento Sans"/>
              </a:rPr>
              <a:t>Henkel, DE</a:t>
            </a:r>
            <a:endParaRPr lang="en-GB" sz="600" i="0" u="none" strike="noStrike" cap="none" dirty="0">
              <a:solidFill>
                <a:schemeClr val="accent1"/>
              </a:solidFill>
              <a:latin typeface="Segoe UI" panose="020B0502040204020203" pitchFamily="34" charset="0"/>
              <a:ea typeface="Quattrocento Sans"/>
              <a:cs typeface="Segoe UI" panose="020B0502040204020203" pitchFamily="34" charset="0"/>
              <a:sym typeface="Quattrocento Sans"/>
            </a:endParaRPr>
          </a:p>
        </p:txBody>
      </p:sp>
      <p:sp>
        <p:nvSpPr>
          <p:cNvPr id="13" name="Google Shape;1033;p79">
            <a:extLst>
              <a:ext uri="{FF2B5EF4-FFF2-40B4-BE49-F238E27FC236}">
                <a16:creationId xmlns:a16="http://schemas.microsoft.com/office/drawing/2014/main" id="{2A6F4CAF-9942-0086-6748-1B1D5A9C5788}"/>
              </a:ext>
            </a:extLst>
          </p:cNvPr>
          <p:cNvSpPr txBox="1"/>
          <p:nvPr/>
        </p:nvSpPr>
        <p:spPr>
          <a:xfrm>
            <a:off x="3873246" y="3335672"/>
            <a:ext cx="1613154" cy="713814"/>
          </a:xfrm>
          <a:prstGeom prst="rect">
            <a:avLst/>
          </a:prstGeom>
          <a:noFill/>
          <a:ln w="19050" cap="flat" cmpd="sng">
            <a:no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15000"/>
              </a:lnSpc>
              <a:spcBef>
                <a:spcPts val="0"/>
              </a:spcBef>
              <a:spcAft>
                <a:spcPts val="0"/>
              </a:spcAft>
              <a:buClr>
                <a:srgbClr val="000000"/>
              </a:buClr>
              <a:buSzPts val="1200"/>
              <a:buFont typeface="Arial"/>
              <a:buNone/>
            </a:pPr>
            <a:r>
              <a:rPr lang="en-GB" sz="1050" b="1" dirty="0">
                <a:solidFill>
                  <a:schemeClr val="accent1"/>
                </a:solidFill>
                <a:latin typeface="Segoe UI" panose="020B0502040204020203" pitchFamily="34" charset="0"/>
                <a:ea typeface="Quattrocento Sans"/>
                <a:cs typeface="Segoe UI" panose="020B0502040204020203" pitchFamily="34" charset="0"/>
                <a:sym typeface="Quattrocento Sans"/>
              </a:rPr>
              <a:t>Wim Christiaens</a:t>
            </a:r>
          </a:p>
          <a:p>
            <a:pPr marL="0" marR="0" lvl="0" indent="0" algn="ctr" rtl="0">
              <a:lnSpc>
                <a:spcPct val="115000"/>
              </a:lnSpc>
              <a:spcBef>
                <a:spcPts val="0"/>
              </a:spcBef>
              <a:spcAft>
                <a:spcPts val="0"/>
              </a:spcAft>
              <a:buClr>
                <a:srgbClr val="000000"/>
              </a:buClr>
              <a:buSzPts val="1200"/>
              <a:buFont typeface="Arial"/>
              <a:buNone/>
            </a:pPr>
            <a:r>
              <a:rPr lang="en-GB" sz="1050" b="1" dirty="0">
                <a:solidFill>
                  <a:schemeClr val="accent1"/>
                </a:solidFill>
                <a:latin typeface="Segoe UI" panose="020B0502040204020203" pitchFamily="34" charset="0"/>
                <a:ea typeface="Quattrocento Sans"/>
                <a:cs typeface="Segoe UI" panose="020B0502040204020203" pitchFamily="34" charset="0"/>
                <a:sym typeface="Quattrocento Sans"/>
              </a:rPr>
              <a:t>Quad Industries, NL</a:t>
            </a:r>
            <a:endParaRPr lang="en-GB" sz="600" i="0" u="none" strike="noStrike" cap="none" dirty="0">
              <a:solidFill>
                <a:schemeClr val="accent1"/>
              </a:solidFill>
              <a:latin typeface="Segoe UI" panose="020B0502040204020203" pitchFamily="34" charset="0"/>
              <a:ea typeface="Quattrocento Sans"/>
              <a:cs typeface="Segoe UI" panose="020B0502040204020203" pitchFamily="34" charset="0"/>
              <a:sym typeface="Quattrocento Sans"/>
            </a:endParaRPr>
          </a:p>
        </p:txBody>
      </p:sp>
      <p:sp>
        <p:nvSpPr>
          <p:cNvPr id="14" name="Google Shape;1034;p79">
            <a:extLst>
              <a:ext uri="{FF2B5EF4-FFF2-40B4-BE49-F238E27FC236}">
                <a16:creationId xmlns:a16="http://schemas.microsoft.com/office/drawing/2014/main" id="{3F1346AC-9CD0-E64B-F481-48A21EEB2536}"/>
              </a:ext>
            </a:extLst>
          </p:cNvPr>
          <p:cNvSpPr txBox="1"/>
          <p:nvPr/>
        </p:nvSpPr>
        <p:spPr>
          <a:xfrm>
            <a:off x="5662142" y="3335672"/>
            <a:ext cx="1562400" cy="692700"/>
          </a:xfrm>
          <a:prstGeom prst="rect">
            <a:avLst/>
          </a:prstGeom>
          <a:noFill/>
          <a:ln w="19050" cap="flat" cmpd="sng">
            <a:no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15000"/>
              </a:lnSpc>
              <a:spcBef>
                <a:spcPts val="0"/>
              </a:spcBef>
              <a:spcAft>
                <a:spcPts val="0"/>
              </a:spcAft>
              <a:buClr>
                <a:srgbClr val="000000"/>
              </a:buClr>
              <a:buSzPts val="1200"/>
              <a:buFont typeface="Arial"/>
              <a:buNone/>
            </a:pPr>
            <a:r>
              <a:rPr lang="en-GB" sz="1050" b="1" dirty="0" err="1">
                <a:solidFill>
                  <a:schemeClr val="accent1"/>
                </a:solidFill>
                <a:latin typeface="Segoe UI" panose="020B0502040204020203" pitchFamily="34" charset="0"/>
                <a:ea typeface="Quattrocento Sans"/>
                <a:cs typeface="Segoe UI" panose="020B0502040204020203" pitchFamily="34" charset="0"/>
                <a:sym typeface="Quattrocento Sans"/>
              </a:rPr>
              <a:t>Dr.</a:t>
            </a:r>
            <a:r>
              <a:rPr lang="en-GB" sz="1050" b="1" dirty="0">
                <a:solidFill>
                  <a:schemeClr val="accent1"/>
                </a:solidFill>
                <a:latin typeface="Segoe UI" panose="020B0502040204020203" pitchFamily="34" charset="0"/>
                <a:ea typeface="Quattrocento Sans"/>
                <a:cs typeface="Segoe UI" panose="020B0502040204020203" pitchFamily="34" charset="0"/>
                <a:sym typeface="Quattrocento Sans"/>
              </a:rPr>
              <a:t> Klaus Hecker</a:t>
            </a:r>
            <a:br>
              <a:rPr lang="en-GB" sz="1050" b="1" dirty="0">
                <a:solidFill>
                  <a:schemeClr val="accent1"/>
                </a:solidFill>
                <a:latin typeface="Segoe UI" panose="020B0502040204020203" pitchFamily="34" charset="0"/>
                <a:ea typeface="Quattrocento Sans"/>
                <a:cs typeface="Segoe UI" panose="020B0502040204020203" pitchFamily="34" charset="0"/>
                <a:sym typeface="Quattrocento Sans"/>
              </a:rPr>
            </a:br>
            <a:r>
              <a:rPr lang="en-GB" sz="1050" b="1" dirty="0">
                <a:solidFill>
                  <a:schemeClr val="accent1"/>
                </a:solidFill>
                <a:latin typeface="Segoe UI" panose="020B0502040204020203" pitchFamily="34" charset="0"/>
                <a:ea typeface="Quattrocento Sans"/>
                <a:cs typeface="Segoe UI" panose="020B0502040204020203" pitchFamily="34" charset="0"/>
                <a:sym typeface="Quattrocento Sans"/>
              </a:rPr>
              <a:t>OE-A, DE</a:t>
            </a:r>
            <a:endParaRPr lang="en-GB" sz="1050" b="1" i="0" u="none" strike="noStrike" cap="none" dirty="0">
              <a:solidFill>
                <a:schemeClr val="accent1"/>
              </a:solidFill>
              <a:latin typeface="Segoe UI" panose="020B0502040204020203" pitchFamily="34" charset="0"/>
              <a:ea typeface="Quattrocento Sans"/>
              <a:cs typeface="Segoe UI" panose="020B0502040204020203" pitchFamily="34" charset="0"/>
              <a:sym typeface="Quattrocento Sans"/>
            </a:endParaRPr>
          </a:p>
        </p:txBody>
      </p:sp>
      <p:pic>
        <p:nvPicPr>
          <p:cNvPr id="24" name="Google Shape;1043;p79">
            <a:extLst>
              <a:ext uri="{FF2B5EF4-FFF2-40B4-BE49-F238E27FC236}">
                <a16:creationId xmlns:a16="http://schemas.microsoft.com/office/drawing/2014/main" id="{0B6D9D0B-6F0B-D110-A9E2-74C5D04B341D}"/>
              </a:ext>
            </a:extLst>
          </p:cNvPr>
          <p:cNvPicPr preferRelativeResize="0"/>
          <p:nvPr/>
        </p:nvPicPr>
        <p:blipFill rotWithShape="1">
          <a:blip r:embed="rId3"/>
          <a:srcRect/>
          <a:stretch/>
        </p:blipFill>
        <p:spPr>
          <a:xfrm>
            <a:off x="8118768" y="3469472"/>
            <a:ext cx="890700" cy="558900"/>
          </a:xfrm>
          <a:prstGeom prst="rect">
            <a:avLst/>
          </a:prstGeom>
          <a:noFill/>
          <a:ln>
            <a:noFill/>
          </a:ln>
        </p:spPr>
      </p:pic>
      <p:sp>
        <p:nvSpPr>
          <p:cNvPr id="29" name="Google Shape;1048;p79">
            <a:extLst>
              <a:ext uri="{FF2B5EF4-FFF2-40B4-BE49-F238E27FC236}">
                <a16:creationId xmlns:a16="http://schemas.microsoft.com/office/drawing/2014/main" id="{86254DF9-639E-3C36-57FB-E71DFC7BEC0A}"/>
              </a:ext>
            </a:extLst>
          </p:cNvPr>
          <p:cNvSpPr/>
          <p:nvPr/>
        </p:nvSpPr>
        <p:spPr>
          <a:xfrm>
            <a:off x="5616000" y="1637063"/>
            <a:ext cx="1463040" cy="1463040"/>
          </a:xfrm>
          <a:prstGeom prst="ellipse">
            <a:avLst/>
          </a:prstGeom>
          <a:blipFill dpi="0" rotWithShape="1">
            <a:blip r:embed="rId4" cstate="screen">
              <a:extLst>
                <a:ext uri="{28A0092B-C50C-407E-A947-70E740481C1C}">
                  <a14:useLocalDpi xmlns:a14="http://schemas.microsoft.com/office/drawing/2010/main" val="0"/>
                </a:ext>
              </a:extLst>
            </a:blip>
            <a:srcRect/>
            <a:stretch>
              <a:fillRect/>
            </a:stretch>
          </a:blipFill>
          <a:ln w="19050" cap="flat" cmpd="sng">
            <a:solidFill>
              <a:schemeClr val="accent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 name="Google Shape;1034;p79">
            <a:extLst>
              <a:ext uri="{FF2B5EF4-FFF2-40B4-BE49-F238E27FC236}">
                <a16:creationId xmlns:a16="http://schemas.microsoft.com/office/drawing/2014/main" id="{65ED21CB-379B-0592-19E5-765ECB8836AF}"/>
              </a:ext>
            </a:extLst>
          </p:cNvPr>
          <p:cNvSpPr txBox="1"/>
          <p:nvPr/>
        </p:nvSpPr>
        <p:spPr>
          <a:xfrm>
            <a:off x="7419273" y="3346229"/>
            <a:ext cx="1631429" cy="692700"/>
          </a:xfrm>
          <a:prstGeom prst="rect">
            <a:avLst/>
          </a:prstGeom>
          <a:noFill/>
          <a:ln w="19050" cap="flat" cmpd="sng">
            <a:no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15000"/>
              </a:lnSpc>
              <a:spcBef>
                <a:spcPts val="0"/>
              </a:spcBef>
              <a:spcAft>
                <a:spcPts val="0"/>
              </a:spcAft>
              <a:buClr>
                <a:srgbClr val="000000"/>
              </a:buClr>
              <a:buSzPts val="1200"/>
              <a:buFont typeface="Arial"/>
              <a:buNone/>
            </a:pPr>
            <a:r>
              <a:rPr lang="en-GB" sz="1050" b="1" dirty="0">
                <a:solidFill>
                  <a:schemeClr val="accent1"/>
                </a:solidFill>
                <a:latin typeface="Segoe UI" panose="020B0502040204020203" pitchFamily="34" charset="0"/>
                <a:ea typeface="Quattrocento Sans"/>
                <a:cs typeface="Segoe UI" panose="020B0502040204020203" pitchFamily="34" charset="0"/>
                <a:sym typeface="Quattrocento Sans"/>
              </a:rPr>
              <a:t>Dean Hotvet</a:t>
            </a:r>
          </a:p>
          <a:p>
            <a:pPr marL="0" marR="0" lvl="0" indent="0" algn="ctr" rtl="0">
              <a:lnSpc>
                <a:spcPct val="115000"/>
              </a:lnSpc>
              <a:spcBef>
                <a:spcPts val="0"/>
              </a:spcBef>
              <a:spcAft>
                <a:spcPts val="0"/>
              </a:spcAft>
              <a:buClr>
                <a:srgbClr val="000000"/>
              </a:buClr>
              <a:buSzPts val="1200"/>
              <a:buFont typeface="Arial"/>
              <a:buNone/>
            </a:pPr>
            <a:r>
              <a:rPr lang="en-GB" sz="1050" b="1" dirty="0" err="1">
                <a:solidFill>
                  <a:schemeClr val="accent1"/>
                </a:solidFill>
                <a:latin typeface="Segoe UI" panose="020B0502040204020203" pitchFamily="34" charset="0"/>
                <a:ea typeface="Quattrocento Sans"/>
                <a:cs typeface="Segoe UI" panose="020B0502040204020203" pitchFamily="34" charset="0"/>
                <a:sym typeface="Quattrocento Sans"/>
              </a:rPr>
              <a:t>Xymox</a:t>
            </a:r>
            <a:r>
              <a:rPr lang="en-GB" sz="1050" b="1" dirty="0">
                <a:solidFill>
                  <a:schemeClr val="accent1"/>
                </a:solidFill>
                <a:latin typeface="Segoe UI" panose="020B0502040204020203" pitchFamily="34" charset="0"/>
                <a:ea typeface="Quattrocento Sans"/>
                <a:cs typeface="Segoe UI" panose="020B0502040204020203" pitchFamily="34" charset="0"/>
                <a:sym typeface="Quattrocento Sans"/>
              </a:rPr>
              <a:t> Technologies, USA</a:t>
            </a:r>
            <a:endParaRPr lang="en-GB" sz="1050" b="1" i="0" u="none" strike="noStrike" cap="none" dirty="0">
              <a:solidFill>
                <a:schemeClr val="accent1"/>
              </a:solidFill>
              <a:latin typeface="Segoe UI" panose="020B0502040204020203" pitchFamily="34" charset="0"/>
              <a:ea typeface="Quattrocento Sans"/>
              <a:cs typeface="Segoe UI" panose="020B0502040204020203" pitchFamily="34" charset="0"/>
              <a:sym typeface="Quattrocento Sans"/>
            </a:endParaRPr>
          </a:p>
        </p:txBody>
      </p:sp>
      <p:sp>
        <p:nvSpPr>
          <p:cNvPr id="9" name="Google Shape;1048;p79">
            <a:extLst>
              <a:ext uri="{FF2B5EF4-FFF2-40B4-BE49-F238E27FC236}">
                <a16:creationId xmlns:a16="http://schemas.microsoft.com/office/drawing/2014/main" id="{4E1D99E8-56DD-4527-38E5-A3C5AB8F87E4}"/>
              </a:ext>
            </a:extLst>
          </p:cNvPr>
          <p:cNvSpPr/>
          <p:nvPr/>
        </p:nvSpPr>
        <p:spPr>
          <a:xfrm>
            <a:off x="7419273" y="1637063"/>
            <a:ext cx="1463040" cy="1463040"/>
          </a:xfrm>
          <a:prstGeom prst="ellipse">
            <a:avLst/>
          </a:prstGeom>
          <a:blipFill dpi="0" rotWithShape="1">
            <a:blip r:embed="rId5" cstate="screen">
              <a:extLst>
                <a:ext uri="{28A0092B-C50C-407E-A947-70E740481C1C}">
                  <a14:useLocalDpi xmlns:a14="http://schemas.microsoft.com/office/drawing/2010/main" val="0"/>
                </a:ext>
              </a:extLst>
            </a:blip>
            <a:srcRect/>
            <a:stretch>
              <a:fillRect/>
            </a:stretch>
          </a:blipFill>
          <a:ln w="19050" cap="flat" cmpd="sng">
            <a:solidFill>
              <a:schemeClr val="accent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 name="Footer Placeholder 20">
            <a:extLst>
              <a:ext uri="{FF2B5EF4-FFF2-40B4-BE49-F238E27FC236}">
                <a16:creationId xmlns:a16="http://schemas.microsoft.com/office/drawing/2014/main" id="{6B6ADFBF-FBE8-B71A-525E-49F60C4DB1E7}"/>
              </a:ext>
            </a:extLst>
          </p:cNvPr>
          <p:cNvSpPr>
            <a:spLocks noGrp="1"/>
          </p:cNvSpPr>
          <p:nvPr>
            <p:ph type="ftr" idx="11"/>
          </p:nvPr>
        </p:nvSpPr>
        <p:spPr/>
        <p:txBody>
          <a:bodyPr/>
          <a:lstStyle/>
          <a:p>
            <a:r>
              <a:rPr lang="en-US"/>
              <a:t>Student Open Innovation Challenge </a:t>
            </a:r>
          </a:p>
        </p:txBody>
      </p:sp>
      <p:pic>
        <p:nvPicPr>
          <p:cNvPr id="6" name="Picture 5" descr="A person with her arms crossed&#10;&#10;Description automatically generated">
            <a:extLst>
              <a:ext uri="{FF2B5EF4-FFF2-40B4-BE49-F238E27FC236}">
                <a16:creationId xmlns:a16="http://schemas.microsoft.com/office/drawing/2014/main" id="{28D19522-4BBC-FF3B-F944-4466CE5351D3}"/>
              </a:ext>
            </a:extLst>
          </p:cNvPr>
          <p:cNvPicPr>
            <a:picLocks noChangeAspect="1"/>
          </p:cNvPicPr>
          <p:nvPr/>
        </p:nvPicPr>
        <p:blipFill>
          <a:blip r:embed="rId6"/>
          <a:stretch>
            <a:fillRect/>
          </a:stretch>
        </p:blipFill>
        <p:spPr>
          <a:xfrm>
            <a:off x="322841" y="1637063"/>
            <a:ext cx="1397809" cy="1463040"/>
          </a:xfrm>
          <a:prstGeom prst="ellipse">
            <a:avLst/>
          </a:prstGeom>
          <a:ln w="19050">
            <a:solidFill>
              <a:schemeClr val="accent2"/>
            </a:solidFill>
          </a:ln>
        </p:spPr>
      </p:pic>
      <p:pic>
        <p:nvPicPr>
          <p:cNvPr id="5" name="Grafik 4">
            <a:extLst>
              <a:ext uri="{FF2B5EF4-FFF2-40B4-BE49-F238E27FC236}">
                <a16:creationId xmlns:a16="http://schemas.microsoft.com/office/drawing/2014/main" id="{A20AC1AC-EDA8-47FB-656C-D08059462A66}"/>
              </a:ext>
            </a:extLst>
          </p:cNvPr>
          <p:cNvPicPr>
            <a:picLocks noChangeAspect="1"/>
          </p:cNvPicPr>
          <p:nvPr/>
        </p:nvPicPr>
        <p:blipFill rotWithShape="1">
          <a:blip r:embed="rId7"/>
          <a:srcRect l="37599" t="20781" r="20765" b="51624"/>
          <a:stretch/>
        </p:blipFill>
        <p:spPr>
          <a:xfrm>
            <a:off x="2048344" y="1637063"/>
            <a:ext cx="1471678" cy="1463040"/>
          </a:xfrm>
          <a:prstGeom prst="ellipse">
            <a:avLst/>
          </a:prstGeom>
          <a:ln w="19050">
            <a:solidFill>
              <a:schemeClr val="accent2"/>
            </a:solidFill>
          </a:ln>
        </p:spPr>
      </p:pic>
      <p:pic>
        <p:nvPicPr>
          <p:cNvPr id="4" name="Picture 3" descr="A person in a white shirt&#10;&#10;Description automatically generated">
            <a:extLst>
              <a:ext uri="{FF2B5EF4-FFF2-40B4-BE49-F238E27FC236}">
                <a16:creationId xmlns:a16="http://schemas.microsoft.com/office/drawing/2014/main" id="{D8E24E54-E9DD-859D-6E3C-E2D5277700F4}"/>
              </a:ext>
            </a:extLst>
          </p:cNvPr>
          <p:cNvPicPr>
            <a:picLocks noChangeAspect="1"/>
          </p:cNvPicPr>
          <p:nvPr/>
        </p:nvPicPr>
        <p:blipFill rotWithShape="1">
          <a:blip r:embed="rId8"/>
          <a:srcRect l="27827" t="6942"/>
          <a:stretch/>
        </p:blipFill>
        <p:spPr>
          <a:xfrm>
            <a:off x="3873246" y="1637063"/>
            <a:ext cx="1512907" cy="1463040"/>
          </a:xfrm>
          <a:prstGeom prst="ellipse">
            <a:avLst/>
          </a:prstGeom>
          <a:ln w="19050">
            <a:solidFill>
              <a:schemeClr val="accent2"/>
            </a:solidFill>
          </a:ln>
        </p:spPr>
      </p:pic>
    </p:spTree>
    <p:extLst>
      <p:ext uri="{BB962C8B-B14F-4D97-AF65-F5344CB8AC3E}">
        <p14:creationId xmlns:p14="http://schemas.microsoft.com/office/powerpoint/2010/main" val="3581330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4B48245-46E3-9902-69FD-00775F437DD1}"/>
              </a:ext>
            </a:extLst>
          </p:cNvPr>
          <p:cNvSpPr>
            <a:spLocks noGrp="1"/>
          </p:cNvSpPr>
          <p:nvPr>
            <p:ph type="ftr" sz="quarter" idx="10"/>
          </p:nvPr>
        </p:nvSpPr>
        <p:spPr>
          <a:xfrm>
            <a:off x="708372" y="4757209"/>
            <a:ext cx="1997408" cy="273928"/>
          </a:xfrm>
        </p:spPr>
        <p:txBody>
          <a:bodyPr/>
          <a:lstStyle/>
          <a:p>
            <a:pPr defTabSz="457052"/>
            <a:r>
              <a:rPr lang="en-US">
                <a:solidFill>
                  <a:srgbClr val="828C96"/>
                </a:solidFill>
              </a:rPr>
              <a:t>Student Open Innovation Challenge </a:t>
            </a:r>
            <a:endParaRPr lang="en-US" dirty="0">
              <a:solidFill>
                <a:srgbClr val="828C96"/>
              </a:solidFill>
            </a:endParaRPr>
          </a:p>
        </p:txBody>
      </p:sp>
      <p:sp>
        <p:nvSpPr>
          <p:cNvPr id="4" name="Slide Number Placeholder 3">
            <a:extLst>
              <a:ext uri="{FF2B5EF4-FFF2-40B4-BE49-F238E27FC236}">
                <a16:creationId xmlns:a16="http://schemas.microsoft.com/office/drawing/2014/main" id="{1C88D9E8-C285-2581-979D-0ECBC1AD5E77}"/>
              </a:ext>
            </a:extLst>
          </p:cNvPr>
          <p:cNvSpPr>
            <a:spLocks noGrp="1"/>
          </p:cNvSpPr>
          <p:nvPr>
            <p:ph type="sldNum" sz="quarter" idx="11"/>
          </p:nvPr>
        </p:nvSpPr>
        <p:spPr/>
        <p:txBody>
          <a:bodyPr/>
          <a:lstStyle/>
          <a:p>
            <a:pPr defTabSz="457052"/>
            <a:fld id="{54413C03-D129-4B04-B289-283874789DC0}" type="slidenum">
              <a:rPr lang="en-US">
                <a:solidFill>
                  <a:srgbClr val="828C96"/>
                </a:solidFill>
              </a:rPr>
              <a:pPr defTabSz="457052"/>
              <a:t>6</a:t>
            </a:fld>
            <a:endParaRPr lang="en-US">
              <a:solidFill>
                <a:srgbClr val="828C96"/>
              </a:solidFill>
            </a:endParaRPr>
          </a:p>
        </p:txBody>
      </p:sp>
      <p:sp>
        <p:nvSpPr>
          <p:cNvPr id="6" name="Text Placeholder 5">
            <a:extLst>
              <a:ext uri="{FF2B5EF4-FFF2-40B4-BE49-F238E27FC236}">
                <a16:creationId xmlns:a16="http://schemas.microsoft.com/office/drawing/2014/main" id="{26CF5D2C-3921-679F-02A7-0258F038041D}"/>
              </a:ext>
            </a:extLst>
          </p:cNvPr>
          <p:cNvSpPr>
            <a:spLocks noGrp="1"/>
          </p:cNvSpPr>
          <p:nvPr>
            <p:ph type="body" sz="quarter" idx="13"/>
          </p:nvPr>
        </p:nvSpPr>
        <p:spPr>
          <a:xfrm>
            <a:off x="301356" y="1399652"/>
            <a:ext cx="8390897" cy="2971216"/>
          </a:xfrm>
          <a:solidFill>
            <a:schemeClr val="bg1">
              <a:lumMod val="95000"/>
            </a:schemeClr>
          </a:solidFill>
        </p:spPr>
        <p:txBody>
          <a:bodyPr/>
          <a:lstStyle/>
          <a:p>
            <a:r>
              <a:rPr lang="en-US" b="1" dirty="0"/>
              <a:t>Team Name:</a:t>
            </a:r>
          </a:p>
          <a:p>
            <a:r>
              <a:rPr lang="en-US" b="1" dirty="0"/>
              <a:t>University:</a:t>
            </a:r>
          </a:p>
          <a:p>
            <a:r>
              <a:rPr lang="en-US" b="1" dirty="0"/>
              <a:t>Country:</a:t>
            </a:r>
          </a:p>
          <a:p>
            <a:r>
              <a:rPr lang="en-US" b="1" dirty="0"/>
              <a:t>Address:</a:t>
            </a:r>
          </a:p>
          <a:p>
            <a:r>
              <a:rPr lang="en-US" b="1"/>
              <a:t>Leading Email address:</a:t>
            </a:r>
          </a:p>
          <a:p>
            <a:r>
              <a:rPr lang="en-US" b="1" dirty="0"/>
              <a:t>Team members:</a:t>
            </a:r>
          </a:p>
        </p:txBody>
      </p:sp>
      <p:sp>
        <p:nvSpPr>
          <p:cNvPr id="7" name="Title 1">
            <a:extLst>
              <a:ext uri="{FF2B5EF4-FFF2-40B4-BE49-F238E27FC236}">
                <a16:creationId xmlns:a16="http://schemas.microsoft.com/office/drawing/2014/main" id="{10D43E6B-2003-19FA-18CA-FD686A5C05A2}"/>
              </a:ext>
            </a:extLst>
          </p:cNvPr>
          <p:cNvSpPr>
            <a:spLocks noGrp="1"/>
          </p:cNvSpPr>
          <p:nvPr>
            <p:ph type="title"/>
          </p:nvPr>
        </p:nvSpPr>
        <p:spPr>
          <a:xfrm>
            <a:off x="303738" y="304614"/>
            <a:ext cx="8468030" cy="664541"/>
          </a:xfrm>
        </p:spPr>
        <p:txBody>
          <a:bodyPr/>
          <a:lstStyle/>
          <a:p>
            <a:r>
              <a:rPr lang="en-US" sz="2399" dirty="0"/>
              <a:t>OPEN INNOVATION CHALLENGE</a:t>
            </a:r>
            <a:br>
              <a:rPr lang="en-US" sz="2399" dirty="0"/>
            </a:br>
            <a:r>
              <a:rPr lang="en-US" sz="2399" dirty="0"/>
              <a:t>PRINTED ELECTRONICS FOR SMART LIVING/MOBILITY </a:t>
            </a:r>
            <a:endParaRPr lang="en-US" dirty="0"/>
          </a:p>
        </p:txBody>
      </p:sp>
      <p:sp>
        <p:nvSpPr>
          <p:cNvPr id="8" name="Text Placeholder 4">
            <a:extLst>
              <a:ext uri="{FF2B5EF4-FFF2-40B4-BE49-F238E27FC236}">
                <a16:creationId xmlns:a16="http://schemas.microsoft.com/office/drawing/2014/main" id="{506D2662-9C38-58E8-7D75-76B870401AEA}"/>
              </a:ext>
            </a:extLst>
          </p:cNvPr>
          <p:cNvSpPr>
            <a:spLocks noGrp="1"/>
          </p:cNvSpPr>
          <p:nvPr>
            <p:ph type="body" sz="quarter" idx="12"/>
          </p:nvPr>
        </p:nvSpPr>
        <p:spPr>
          <a:xfrm>
            <a:off x="301356" y="1090326"/>
            <a:ext cx="7089174" cy="188205"/>
          </a:xfrm>
        </p:spPr>
        <p:txBody>
          <a:bodyPr/>
          <a:lstStyle/>
          <a:p>
            <a:r>
              <a:rPr lang="en-US"/>
              <a:t>Teams Application Form</a:t>
            </a:r>
          </a:p>
        </p:txBody>
      </p:sp>
      <p:pic>
        <p:nvPicPr>
          <p:cNvPr id="10" name="Picture 9">
            <a:extLst>
              <a:ext uri="{FF2B5EF4-FFF2-40B4-BE49-F238E27FC236}">
                <a16:creationId xmlns:a16="http://schemas.microsoft.com/office/drawing/2014/main" id="{0FF21985-285E-5737-1B64-1CD9D0C2D9CD}"/>
              </a:ext>
            </a:extLst>
          </p:cNvPr>
          <p:cNvPicPr>
            <a:picLocks noChangeAspect="1"/>
          </p:cNvPicPr>
          <p:nvPr/>
        </p:nvPicPr>
        <p:blipFill>
          <a:blip r:embed="rId2">
            <a:clrChange>
              <a:clrFrom>
                <a:srgbClr val="F3F3F3"/>
              </a:clrFrom>
              <a:clrTo>
                <a:srgbClr val="F3F3F3">
                  <a:alpha val="0"/>
                </a:srgbClr>
              </a:clrTo>
            </a:clrChange>
          </a:blip>
          <a:stretch>
            <a:fillRect/>
          </a:stretch>
        </p:blipFill>
        <p:spPr>
          <a:xfrm>
            <a:off x="6438221" y="4515363"/>
            <a:ext cx="716277" cy="493436"/>
          </a:xfrm>
          <a:prstGeom prst="rect">
            <a:avLst/>
          </a:prstGeom>
        </p:spPr>
      </p:pic>
    </p:spTree>
    <p:extLst>
      <p:ext uri="{BB962C8B-B14F-4D97-AF65-F5344CB8AC3E}">
        <p14:creationId xmlns:p14="http://schemas.microsoft.com/office/powerpoint/2010/main" val="298988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20BCB-2EE3-CA72-67A0-DD77E2AFB977}"/>
              </a:ext>
            </a:extLst>
          </p:cNvPr>
          <p:cNvSpPr>
            <a:spLocks noGrp="1"/>
          </p:cNvSpPr>
          <p:nvPr>
            <p:ph type="title"/>
          </p:nvPr>
        </p:nvSpPr>
        <p:spPr>
          <a:xfrm>
            <a:off x="303738" y="304615"/>
            <a:ext cx="8468030" cy="553998"/>
          </a:xfrm>
        </p:spPr>
        <p:txBody>
          <a:bodyPr/>
          <a:lstStyle/>
          <a:p>
            <a:r>
              <a:rPr lang="en-US" sz="2000"/>
              <a:t>OPEN INNOVATION CHALLENGE</a:t>
            </a:r>
            <a:br>
              <a:rPr lang="en-US" sz="2000"/>
            </a:br>
            <a:r>
              <a:rPr lang="en-US" sz="2000"/>
              <a:t>PRINTED ELECTRONICS FOR SMART LIVING/MOBILITY </a:t>
            </a:r>
            <a:endParaRPr lang="en-US"/>
          </a:p>
        </p:txBody>
      </p:sp>
      <p:sp>
        <p:nvSpPr>
          <p:cNvPr id="4" name="Slide Number Placeholder 3">
            <a:extLst>
              <a:ext uri="{FF2B5EF4-FFF2-40B4-BE49-F238E27FC236}">
                <a16:creationId xmlns:a16="http://schemas.microsoft.com/office/drawing/2014/main" id="{0DB48926-ED4B-E7E3-77DD-273DBA0D7281}"/>
              </a:ext>
            </a:extLst>
          </p:cNvPr>
          <p:cNvSpPr>
            <a:spLocks noGrp="1"/>
          </p:cNvSpPr>
          <p:nvPr>
            <p:ph type="sldNum" sz="quarter" idx="11"/>
          </p:nvPr>
        </p:nvSpPr>
        <p:spPr/>
        <p:txBody>
          <a:bodyPr/>
          <a:lstStyle/>
          <a:p>
            <a:pPr defTabSz="457052"/>
            <a:fld id="{54413C03-D129-4B04-B289-283874789DC0}" type="slidenum">
              <a:rPr lang="en-US">
                <a:solidFill>
                  <a:srgbClr val="828C96"/>
                </a:solidFill>
              </a:rPr>
              <a:pPr defTabSz="457052"/>
              <a:t>7</a:t>
            </a:fld>
            <a:endParaRPr lang="en-US">
              <a:solidFill>
                <a:srgbClr val="828C96"/>
              </a:solidFill>
            </a:endParaRPr>
          </a:p>
        </p:txBody>
      </p:sp>
      <p:sp>
        <p:nvSpPr>
          <p:cNvPr id="5" name="Text Placeholder 4">
            <a:extLst>
              <a:ext uri="{FF2B5EF4-FFF2-40B4-BE49-F238E27FC236}">
                <a16:creationId xmlns:a16="http://schemas.microsoft.com/office/drawing/2014/main" id="{03DEA0B6-42CF-004D-A73A-33504E9A312E}"/>
              </a:ext>
            </a:extLst>
          </p:cNvPr>
          <p:cNvSpPr>
            <a:spLocks noGrp="1"/>
          </p:cNvSpPr>
          <p:nvPr>
            <p:ph type="body" sz="quarter" idx="12"/>
          </p:nvPr>
        </p:nvSpPr>
        <p:spPr>
          <a:xfrm>
            <a:off x="301356" y="919788"/>
            <a:ext cx="7089174" cy="188205"/>
          </a:xfrm>
        </p:spPr>
        <p:txBody>
          <a:bodyPr/>
          <a:lstStyle/>
          <a:p>
            <a:r>
              <a:rPr lang="en-US" b="0"/>
              <a:t>Teams Application Form</a:t>
            </a:r>
          </a:p>
        </p:txBody>
      </p:sp>
      <p:sp>
        <p:nvSpPr>
          <p:cNvPr id="6" name="Text Placeholder 5">
            <a:extLst>
              <a:ext uri="{FF2B5EF4-FFF2-40B4-BE49-F238E27FC236}">
                <a16:creationId xmlns:a16="http://schemas.microsoft.com/office/drawing/2014/main" id="{DFE5B3F0-77E0-E05D-C90F-23EA27D999D0}"/>
              </a:ext>
            </a:extLst>
          </p:cNvPr>
          <p:cNvSpPr>
            <a:spLocks noGrp="1"/>
          </p:cNvSpPr>
          <p:nvPr>
            <p:ph type="body" sz="quarter" idx="13"/>
          </p:nvPr>
        </p:nvSpPr>
        <p:spPr>
          <a:xfrm>
            <a:off x="349472" y="1182241"/>
            <a:ext cx="8404338" cy="3337266"/>
          </a:xfrm>
          <a:solidFill>
            <a:schemeClr val="bg1">
              <a:lumMod val="95000"/>
            </a:schemeClr>
          </a:solidFill>
        </p:spPr>
        <p:txBody>
          <a:bodyPr/>
          <a:lstStyle/>
          <a:p>
            <a:pPr marL="0" indent="0">
              <a:buNone/>
            </a:pPr>
            <a:r>
              <a:rPr lang="en-US" dirty="0"/>
              <a:t>Which challenge do you identify in the smart living/ smart mobility market?</a:t>
            </a:r>
          </a:p>
          <a:p>
            <a:pPr marL="228600" indent="-228600">
              <a:buAutoNum type="arabicPeriod"/>
            </a:pPr>
            <a:r>
              <a:rPr lang="en-US" sz="825" i="1" dirty="0"/>
              <a:t>Please provide a complete overview of the challenge you identified</a:t>
            </a:r>
          </a:p>
          <a:p>
            <a:pPr marL="228600" indent="-228600">
              <a:buAutoNum type="arabicPeriod"/>
            </a:pPr>
            <a:r>
              <a:rPr lang="en-US" sz="825" i="1" dirty="0"/>
              <a:t>Support your idea with market reports/technical papers/</a:t>
            </a:r>
            <a:r>
              <a:rPr lang="en-US" sz="825" i="1" dirty="0" err="1"/>
              <a:t>etc</a:t>
            </a:r>
            <a:r>
              <a:rPr lang="en-US" sz="825" i="1" dirty="0"/>
              <a:t> information</a:t>
            </a:r>
          </a:p>
          <a:p>
            <a:pPr marL="228600" indent="-228600">
              <a:buAutoNum type="arabicPeriod"/>
            </a:pPr>
            <a:r>
              <a:rPr lang="en-US" sz="825" i="1" dirty="0"/>
              <a:t>Describe why current solutions (if any) are not yet enough to solve the problem and why would it be important to think of a better solution.</a:t>
            </a:r>
          </a:p>
          <a:p>
            <a:pPr marL="0" indent="0">
              <a:buNone/>
            </a:pPr>
            <a:r>
              <a:rPr lang="en-US" sz="825" i="1" dirty="0">
                <a:highlight>
                  <a:srgbClr val="FFFF00"/>
                </a:highlight>
              </a:rPr>
              <a:t>Please use </a:t>
            </a:r>
            <a:r>
              <a:rPr lang="en-US" sz="825" b="1" i="1" dirty="0">
                <a:highlight>
                  <a:srgbClr val="FFFF00"/>
                </a:highlight>
              </a:rPr>
              <a:t>max 2 slides</a:t>
            </a:r>
            <a:r>
              <a:rPr lang="en-US" sz="825" i="1" dirty="0">
                <a:highlight>
                  <a:srgbClr val="FFFF00"/>
                </a:highlight>
              </a:rPr>
              <a:t> for this point</a:t>
            </a:r>
          </a:p>
        </p:txBody>
      </p:sp>
      <p:pic>
        <p:nvPicPr>
          <p:cNvPr id="3" name="Picture 2">
            <a:extLst>
              <a:ext uri="{FF2B5EF4-FFF2-40B4-BE49-F238E27FC236}">
                <a16:creationId xmlns:a16="http://schemas.microsoft.com/office/drawing/2014/main" id="{8ACF67F6-8FE1-0230-609E-114375D91A39}"/>
              </a:ext>
            </a:extLst>
          </p:cNvPr>
          <p:cNvPicPr>
            <a:picLocks noChangeAspect="1"/>
          </p:cNvPicPr>
          <p:nvPr/>
        </p:nvPicPr>
        <p:blipFill>
          <a:blip r:embed="rId2">
            <a:clrChange>
              <a:clrFrom>
                <a:srgbClr val="F3F3F3"/>
              </a:clrFrom>
              <a:clrTo>
                <a:srgbClr val="F3F3F3">
                  <a:alpha val="0"/>
                </a:srgbClr>
              </a:clrTo>
            </a:clrChange>
          </a:blip>
          <a:stretch>
            <a:fillRect/>
          </a:stretch>
        </p:blipFill>
        <p:spPr>
          <a:xfrm>
            <a:off x="6383463" y="4593756"/>
            <a:ext cx="716277" cy="493436"/>
          </a:xfrm>
          <a:prstGeom prst="rect">
            <a:avLst/>
          </a:prstGeom>
        </p:spPr>
      </p:pic>
      <p:sp>
        <p:nvSpPr>
          <p:cNvPr id="7" name="Fußzeilenplatzhalter 6">
            <a:extLst>
              <a:ext uri="{FF2B5EF4-FFF2-40B4-BE49-F238E27FC236}">
                <a16:creationId xmlns:a16="http://schemas.microsoft.com/office/drawing/2014/main" id="{09BF654F-BECA-51C6-30B4-2917B7735521}"/>
              </a:ext>
            </a:extLst>
          </p:cNvPr>
          <p:cNvSpPr>
            <a:spLocks noGrp="1"/>
          </p:cNvSpPr>
          <p:nvPr>
            <p:ph type="ftr" sz="quarter" idx="10"/>
          </p:nvPr>
        </p:nvSpPr>
        <p:spPr>
          <a:xfrm>
            <a:off x="708372" y="4757209"/>
            <a:ext cx="1868573" cy="273928"/>
          </a:xfrm>
        </p:spPr>
        <p:txBody>
          <a:bodyPr/>
          <a:lstStyle/>
          <a:p>
            <a:r>
              <a:rPr lang="en-US"/>
              <a:t>Student Open Innovation Challenge </a:t>
            </a:r>
          </a:p>
        </p:txBody>
      </p:sp>
    </p:spTree>
    <p:extLst>
      <p:ext uri="{BB962C8B-B14F-4D97-AF65-F5344CB8AC3E}">
        <p14:creationId xmlns:p14="http://schemas.microsoft.com/office/powerpoint/2010/main" val="3491367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20BCB-2EE3-CA72-67A0-DD77E2AFB977}"/>
              </a:ext>
            </a:extLst>
          </p:cNvPr>
          <p:cNvSpPr>
            <a:spLocks noGrp="1"/>
          </p:cNvSpPr>
          <p:nvPr>
            <p:ph type="title"/>
          </p:nvPr>
        </p:nvSpPr>
        <p:spPr>
          <a:xfrm>
            <a:off x="303738" y="304615"/>
            <a:ext cx="8468030" cy="553998"/>
          </a:xfrm>
        </p:spPr>
        <p:txBody>
          <a:bodyPr/>
          <a:lstStyle/>
          <a:p>
            <a:r>
              <a:rPr lang="en-US" sz="2000"/>
              <a:t>OPEN INNOVATION CHALLENGE</a:t>
            </a:r>
            <a:br>
              <a:rPr lang="en-US" sz="2000"/>
            </a:br>
            <a:r>
              <a:rPr lang="en-US" sz="2000"/>
              <a:t>PRINTED ELECTRONICS FOR SMART LIVING/MOBILITY </a:t>
            </a:r>
            <a:endParaRPr lang="en-US"/>
          </a:p>
        </p:txBody>
      </p:sp>
      <p:sp>
        <p:nvSpPr>
          <p:cNvPr id="4" name="Slide Number Placeholder 3">
            <a:extLst>
              <a:ext uri="{FF2B5EF4-FFF2-40B4-BE49-F238E27FC236}">
                <a16:creationId xmlns:a16="http://schemas.microsoft.com/office/drawing/2014/main" id="{0DB48926-ED4B-E7E3-77DD-273DBA0D7281}"/>
              </a:ext>
            </a:extLst>
          </p:cNvPr>
          <p:cNvSpPr>
            <a:spLocks noGrp="1"/>
          </p:cNvSpPr>
          <p:nvPr>
            <p:ph type="sldNum" sz="quarter" idx="11"/>
          </p:nvPr>
        </p:nvSpPr>
        <p:spPr/>
        <p:txBody>
          <a:bodyPr/>
          <a:lstStyle/>
          <a:p>
            <a:pPr defTabSz="457052"/>
            <a:fld id="{54413C03-D129-4B04-B289-283874789DC0}" type="slidenum">
              <a:rPr lang="en-US">
                <a:solidFill>
                  <a:srgbClr val="828C96"/>
                </a:solidFill>
              </a:rPr>
              <a:pPr defTabSz="457052"/>
              <a:t>8</a:t>
            </a:fld>
            <a:endParaRPr lang="en-US">
              <a:solidFill>
                <a:srgbClr val="828C96"/>
              </a:solidFill>
            </a:endParaRPr>
          </a:p>
        </p:txBody>
      </p:sp>
      <p:sp>
        <p:nvSpPr>
          <p:cNvPr id="5" name="Text Placeholder 4">
            <a:extLst>
              <a:ext uri="{FF2B5EF4-FFF2-40B4-BE49-F238E27FC236}">
                <a16:creationId xmlns:a16="http://schemas.microsoft.com/office/drawing/2014/main" id="{03DEA0B6-42CF-004D-A73A-33504E9A312E}"/>
              </a:ext>
            </a:extLst>
          </p:cNvPr>
          <p:cNvSpPr>
            <a:spLocks noGrp="1"/>
          </p:cNvSpPr>
          <p:nvPr>
            <p:ph type="body" sz="quarter" idx="12"/>
          </p:nvPr>
        </p:nvSpPr>
        <p:spPr>
          <a:xfrm>
            <a:off x="301356" y="919788"/>
            <a:ext cx="7089174" cy="188205"/>
          </a:xfrm>
        </p:spPr>
        <p:txBody>
          <a:bodyPr/>
          <a:lstStyle/>
          <a:p>
            <a:r>
              <a:rPr lang="en-US" b="0"/>
              <a:t>Teams Application Form</a:t>
            </a:r>
          </a:p>
        </p:txBody>
      </p:sp>
      <p:sp>
        <p:nvSpPr>
          <p:cNvPr id="6" name="Text Placeholder 5">
            <a:extLst>
              <a:ext uri="{FF2B5EF4-FFF2-40B4-BE49-F238E27FC236}">
                <a16:creationId xmlns:a16="http://schemas.microsoft.com/office/drawing/2014/main" id="{DFE5B3F0-77E0-E05D-C90F-23EA27D999D0}"/>
              </a:ext>
            </a:extLst>
          </p:cNvPr>
          <p:cNvSpPr>
            <a:spLocks noGrp="1"/>
          </p:cNvSpPr>
          <p:nvPr>
            <p:ph type="body" sz="quarter" idx="13"/>
          </p:nvPr>
        </p:nvSpPr>
        <p:spPr>
          <a:xfrm>
            <a:off x="301357" y="1204729"/>
            <a:ext cx="8411060" cy="3337266"/>
          </a:xfrm>
          <a:solidFill>
            <a:schemeClr val="bg1">
              <a:lumMod val="95000"/>
            </a:schemeClr>
          </a:solidFill>
        </p:spPr>
        <p:txBody>
          <a:bodyPr/>
          <a:lstStyle/>
          <a:p>
            <a:pPr marL="0" indent="0">
              <a:buNone/>
            </a:pPr>
            <a:r>
              <a:rPr lang="en-US" dirty="0"/>
              <a:t>Which sensor(s) would you consider to use to prototype an idea that helps to solve this challenge? </a:t>
            </a:r>
          </a:p>
          <a:p>
            <a:pPr marL="0" indent="0">
              <a:buNone/>
            </a:pPr>
            <a:r>
              <a:rPr lang="en-US" sz="825" i="1" dirty="0"/>
              <a:t>Please provide a general description of your idea. How would you solve the previous described challenge? How would you intent to implement the different sensors (not all sensors NEED to be used, but the more complete the solution is, the better). </a:t>
            </a:r>
          </a:p>
          <a:p>
            <a:pPr marL="0" indent="0">
              <a:buNone/>
            </a:pPr>
            <a:r>
              <a:rPr lang="en-US" sz="825" i="1" dirty="0">
                <a:highlight>
                  <a:srgbClr val="FFFF00"/>
                </a:highlight>
              </a:rPr>
              <a:t>Please use </a:t>
            </a:r>
            <a:r>
              <a:rPr lang="en-US" sz="825" b="1" i="1" dirty="0">
                <a:highlight>
                  <a:srgbClr val="FFFF00"/>
                </a:highlight>
              </a:rPr>
              <a:t>max 1 slides</a:t>
            </a:r>
            <a:r>
              <a:rPr lang="en-US" sz="825" i="1" dirty="0">
                <a:highlight>
                  <a:srgbClr val="FFFF00"/>
                </a:highlight>
              </a:rPr>
              <a:t> for this point</a:t>
            </a:r>
          </a:p>
          <a:p>
            <a:pPr marL="0" indent="0">
              <a:buNone/>
            </a:pPr>
            <a:endParaRPr lang="en-US" sz="825" i="1" dirty="0"/>
          </a:p>
        </p:txBody>
      </p:sp>
      <p:pic>
        <p:nvPicPr>
          <p:cNvPr id="7" name="Picture 6">
            <a:extLst>
              <a:ext uri="{FF2B5EF4-FFF2-40B4-BE49-F238E27FC236}">
                <a16:creationId xmlns:a16="http://schemas.microsoft.com/office/drawing/2014/main" id="{A4ED6297-6FAF-9D8E-9069-37562967CFF1}"/>
              </a:ext>
            </a:extLst>
          </p:cNvPr>
          <p:cNvPicPr>
            <a:picLocks noChangeAspect="1"/>
          </p:cNvPicPr>
          <p:nvPr/>
        </p:nvPicPr>
        <p:blipFill>
          <a:blip r:embed="rId2">
            <a:clrChange>
              <a:clrFrom>
                <a:srgbClr val="F3F3F3"/>
              </a:clrFrom>
              <a:clrTo>
                <a:srgbClr val="F3F3F3">
                  <a:alpha val="0"/>
                </a:srgbClr>
              </a:clrTo>
            </a:clrChange>
          </a:blip>
          <a:stretch>
            <a:fillRect/>
          </a:stretch>
        </p:blipFill>
        <p:spPr>
          <a:xfrm>
            <a:off x="6383463" y="4593756"/>
            <a:ext cx="716277" cy="493436"/>
          </a:xfrm>
          <a:prstGeom prst="rect">
            <a:avLst/>
          </a:prstGeom>
        </p:spPr>
      </p:pic>
      <p:sp>
        <p:nvSpPr>
          <p:cNvPr id="3" name="Fußzeilenplatzhalter 2">
            <a:extLst>
              <a:ext uri="{FF2B5EF4-FFF2-40B4-BE49-F238E27FC236}">
                <a16:creationId xmlns:a16="http://schemas.microsoft.com/office/drawing/2014/main" id="{72FF9750-62C1-A6BC-6818-64BD212B9656}"/>
              </a:ext>
            </a:extLst>
          </p:cNvPr>
          <p:cNvSpPr>
            <a:spLocks noGrp="1"/>
          </p:cNvSpPr>
          <p:nvPr>
            <p:ph type="ftr" sz="quarter" idx="10"/>
          </p:nvPr>
        </p:nvSpPr>
        <p:spPr>
          <a:xfrm>
            <a:off x="708372" y="4757209"/>
            <a:ext cx="1780828" cy="273928"/>
          </a:xfrm>
        </p:spPr>
        <p:txBody>
          <a:bodyPr/>
          <a:lstStyle/>
          <a:p>
            <a:r>
              <a:rPr lang="en-US"/>
              <a:t>Student Open Innovation Challenge </a:t>
            </a:r>
          </a:p>
        </p:txBody>
      </p:sp>
    </p:spTree>
    <p:extLst>
      <p:ext uri="{BB962C8B-B14F-4D97-AF65-F5344CB8AC3E}">
        <p14:creationId xmlns:p14="http://schemas.microsoft.com/office/powerpoint/2010/main" val="1542491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20BCB-2EE3-CA72-67A0-DD77E2AFB977}"/>
              </a:ext>
            </a:extLst>
          </p:cNvPr>
          <p:cNvSpPr>
            <a:spLocks noGrp="1"/>
          </p:cNvSpPr>
          <p:nvPr>
            <p:ph type="title"/>
          </p:nvPr>
        </p:nvSpPr>
        <p:spPr>
          <a:xfrm>
            <a:off x="303738" y="304615"/>
            <a:ext cx="8468030" cy="553998"/>
          </a:xfrm>
        </p:spPr>
        <p:txBody>
          <a:bodyPr/>
          <a:lstStyle/>
          <a:p>
            <a:r>
              <a:rPr lang="en-US" sz="2000"/>
              <a:t>OPEN INNOVATION CHALLENGE</a:t>
            </a:r>
            <a:br>
              <a:rPr lang="en-US" sz="2000"/>
            </a:br>
            <a:r>
              <a:rPr lang="en-US" sz="2000"/>
              <a:t>PRINTED ELECTRONICS FOR SMART LIVING/MOBILITY </a:t>
            </a:r>
            <a:endParaRPr lang="en-US"/>
          </a:p>
        </p:txBody>
      </p:sp>
      <p:sp>
        <p:nvSpPr>
          <p:cNvPr id="4" name="Slide Number Placeholder 3">
            <a:extLst>
              <a:ext uri="{FF2B5EF4-FFF2-40B4-BE49-F238E27FC236}">
                <a16:creationId xmlns:a16="http://schemas.microsoft.com/office/drawing/2014/main" id="{0DB48926-ED4B-E7E3-77DD-273DBA0D7281}"/>
              </a:ext>
            </a:extLst>
          </p:cNvPr>
          <p:cNvSpPr>
            <a:spLocks noGrp="1"/>
          </p:cNvSpPr>
          <p:nvPr>
            <p:ph type="sldNum" sz="quarter" idx="11"/>
          </p:nvPr>
        </p:nvSpPr>
        <p:spPr/>
        <p:txBody>
          <a:bodyPr/>
          <a:lstStyle/>
          <a:p>
            <a:pPr defTabSz="457052"/>
            <a:fld id="{54413C03-D129-4B04-B289-283874789DC0}" type="slidenum">
              <a:rPr lang="en-US">
                <a:solidFill>
                  <a:srgbClr val="828C96"/>
                </a:solidFill>
              </a:rPr>
              <a:pPr defTabSz="457052"/>
              <a:t>9</a:t>
            </a:fld>
            <a:endParaRPr lang="en-US">
              <a:solidFill>
                <a:srgbClr val="828C96"/>
              </a:solidFill>
            </a:endParaRPr>
          </a:p>
        </p:txBody>
      </p:sp>
      <p:sp>
        <p:nvSpPr>
          <p:cNvPr id="5" name="Text Placeholder 4">
            <a:extLst>
              <a:ext uri="{FF2B5EF4-FFF2-40B4-BE49-F238E27FC236}">
                <a16:creationId xmlns:a16="http://schemas.microsoft.com/office/drawing/2014/main" id="{03DEA0B6-42CF-004D-A73A-33504E9A312E}"/>
              </a:ext>
            </a:extLst>
          </p:cNvPr>
          <p:cNvSpPr>
            <a:spLocks noGrp="1"/>
          </p:cNvSpPr>
          <p:nvPr>
            <p:ph type="body" sz="quarter" idx="12"/>
          </p:nvPr>
        </p:nvSpPr>
        <p:spPr>
          <a:xfrm>
            <a:off x="301356" y="919788"/>
            <a:ext cx="7089174" cy="188205"/>
          </a:xfrm>
        </p:spPr>
        <p:txBody>
          <a:bodyPr/>
          <a:lstStyle/>
          <a:p>
            <a:r>
              <a:rPr lang="en-US" b="0"/>
              <a:t>Teams Application Form</a:t>
            </a:r>
          </a:p>
        </p:txBody>
      </p:sp>
      <p:sp>
        <p:nvSpPr>
          <p:cNvPr id="12" name="Text Placeholder 5">
            <a:extLst>
              <a:ext uri="{FF2B5EF4-FFF2-40B4-BE49-F238E27FC236}">
                <a16:creationId xmlns:a16="http://schemas.microsoft.com/office/drawing/2014/main" id="{7F1B5470-AB44-B0E1-F72A-F470FC50556B}"/>
              </a:ext>
            </a:extLst>
          </p:cNvPr>
          <p:cNvSpPr>
            <a:spLocks noGrp="1"/>
          </p:cNvSpPr>
          <p:nvPr>
            <p:ph type="body" sz="quarter" idx="13"/>
          </p:nvPr>
        </p:nvSpPr>
        <p:spPr>
          <a:xfrm>
            <a:off x="301356" y="1204729"/>
            <a:ext cx="8377452" cy="3280071"/>
          </a:xfrm>
          <a:solidFill>
            <a:schemeClr val="bg1">
              <a:lumMod val="95000"/>
            </a:schemeClr>
          </a:solidFill>
        </p:spPr>
        <p:txBody>
          <a:bodyPr/>
          <a:lstStyle/>
          <a:p>
            <a:pPr marL="0" indent="0">
              <a:buNone/>
            </a:pPr>
            <a:r>
              <a:rPr lang="en-US" dirty="0"/>
              <a:t>Why and how does your idea bring added-value to the identified challenge? </a:t>
            </a:r>
          </a:p>
          <a:p>
            <a:pPr marL="0" indent="0">
              <a:buNone/>
            </a:pPr>
            <a:r>
              <a:rPr lang="en-US" sz="900" i="1" dirty="0"/>
              <a:t>Please submit a rough sketch of your concept  (either a hand- or technical drawing) </a:t>
            </a:r>
          </a:p>
          <a:p>
            <a:pPr marL="0" indent="0">
              <a:buNone/>
            </a:pPr>
            <a:r>
              <a:rPr lang="en-US" sz="830" i="1" dirty="0">
                <a:highlight>
                  <a:srgbClr val="FFFF00"/>
                </a:highlight>
              </a:rPr>
              <a:t>Please use </a:t>
            </a:r>
            <a:r>
              <a:rPr lang="en-US" sz="830" b="1" i="1" dirty="0">
                <a:highlight>
                  <a:srgbClr val="FFFF00"/>
                </a:highlight>
              </a:rPr>
              <a:t>max 1 slides</a:t>
            </a:r>
            <a:r>
              <a:rPr lang="en-US" sz="830" i="1" dirty="0">
                <a:highlight>
                  <a:srgbClr val="FFFF00"/>
                </a:highlight>
              </a:rPr>
              <a:t> for this point</a:t>
            </a:r>
          </a:p>
          <a:p>
            <a:pPr marL="0" indent="0">
              <a:buNone/>
            </a:pPr>
            <a:endParaRPr lang="en-US" dirty="0"/>
          </a:p>
        </p:txBody>
      </p:sp>
      <p:pic>
        <p:nvPicPr>
          <p:cNvPr id="3" name="Picture 2">
            <a:extLst>
              <a:ext uri="{FF2B5EF4-FFF2-40B4-BE49-F238E27FC236}">
                <a16:creationId xmlns:a16="http://schemas.microsoft.com/office/drawing/2014/main" id="{B11154CE-69E6-2F2B-4D42-B79EF84A01E7}"/>
              </a:ext>
            </a:extLst>
          </p:cNvPr>
          <p:cNvPicPr>
            <a:picLocks noChangeAspect="1"/>
          </p:cNvPicPr>
          <p:nvPr/>
        </p:nvPicPr>
        <p:blipFill>
          <a:blip r:embed="rId2">
            <a:clrChange>
              <a:clrFrom>
                <a:srgbClr val="F3F3F3"/>
              </a:clrFrom>
              <a:clrTo>
                <a:srgbClr val="F3F3F3">
                  <a:alpha val="0"/>
                </a:srgbClr>
              </a:clrTo>
            </a:clrChange>
          </a:blip>
          <a:stretch>
            <a:fillRect/>
          </a:stretch>
        </p:blipFill>
        <p:spPr>
          <a:xfrm>
            <a:off x="6383463" y="4593756"/>
            <a:ext cx="716277" cy="493436"/>
          </a:xfrm>
          <a:prstGeom prst="rect">
            <a:avLst/>
          </a:prstGeom>
        </p:spPr>
      </p:pic>
      <p:sp>
        <p:nvSpPr>
          <p:cNvPr id="6" name="Fußzeilenplatzhalter 5">
            <a:extLst>
              <a:ext uri="{FF2B5EF4-FFF2-40B4-BE49-F238E27FC236}">
                <a16:creationId xmlns:a16="http://schemas.microsoft.com/office/drawing/2014/main" id="{DFFF8F0A-272A-162E-3BC4-D8A83BD9EA22}"/>
              </a:ext>
            </a:extLst>
          </p:cNvPr>
          <p:cNvSpPr>
            <a:spLocks noGrp="1"/>
          </p:cNvSpPr>
          <p:nvPr>
            <p:ph type="ftr" sz="quarter" idx="10"/>
          </p:nvPr>
        </p:nvSpPr>
        <p:spPr>
          <a:xfrm>
            <a:off x="708372" y="4757209"/>
            <a:ext cx="2136428" cy="273928"/>
          </a:xfrm>
        </p:spPr>
        <p:txBody>
          <a:bodyPr/>
          <a:lstStyle/>
          <a:p>
            <a:r>
              <a:rPr lang="en-US"/>
              <a:t>Student Open Innovation Challenge </a:t>
            </a:r>
          </a:p>
        </p:txBody>
      </p:sp>
    </p:spTree>
    <p:extLst>
      <p:ext uri="{BB962C8B-B14F-4D97-AF65-F5344CB8AC3E}">
        <p14:creationId xmlns:p14="http://schemas.microsoft.com/office/powerpoint/2010/main" val="30636498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a:themeElements>
    <a:clrScheme name="Benutzerdefiniert 2">
      <a:dk1>
        <a:srgbClr val="171A1D"/>
      </a:dk1>
      <a:lt1>
        <a:srgbClr val="FFFFFF"/>
      </a:lt1>
      <a:dk2>
        <a:srgbClr val="E1000F"/>
      </a:dk2>
      <a:lt2>
        <a:srgbClr val="828C96"/>
      </a:lt2>
      <a:accent1>
        <a:srgbClr val="0FCDC8"/>
      </a:accent1>
      <a:accent2>
        <a:srgbClr val="69008C"/>
      </a:accent2>
      <a:accent3>
        <a:srgbClr val="2B2E30"/>
      </a:accent3>
      <a:accent4>
        <a:srgbClr val="3F4145"/>
      </a:accent4>
      <a:accent5>
        <a:srgbClr val="CDD2D7"/>
      </a:accent5>
      <a:accent6>
        <a:srgbClr val="E6E9E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chor="t">
        <a:spAutoFit/>
      </a:bodyPr>
      <a:lstStyle>
        <a:defPPr algn="l">
          <a:defRPr sz="1200" b="0" dirty="0" smtClean="0">
            <a:solidFill>
              <a:srgbClr val="E1000F"/>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EBAC40613A7E948B005BD31E9076D9A" ma:contentTypeVersion="19" ma:contentTypeDescription="Ein neues Dokument erstellen." ma:contentTypeScope="" ma:versionID="570b4db721b543af0057e617fab5c9bc">
  <xsd:schema xmlns:xsd="http://www.w3.org/2001/XMLSchema" xmlns:xs="http://www.w3.org/2001/XMLSchema" xmlns:p="http://schemas.microsoft.com/office/2006/metadata/properties" xmlns:ns1="http://schemas.microsoft.com/sharepoint/v3" xmlns:ns2="251197bc-e2ec-46c9-845e-c585602dd055" xmlns:ns3="e74f6061-a4d6-478c-aff1-163ca5fe654b" targetNamespace="http://schemas.microsoft.com/office/2006/metadata/properties" ma:root="true" ma:fieldsID="588ce203abbac0d56d1d64ca86a82d90" ns1:_="" ns2:_="" ns3:_="">
    <xsd:import namespace="http://schemas.microsoft.com/sharepoint/v3"/>
    <xsd:import namespace="251197bc-e2ec-46c9-845e-c585602dd055"/>
    <xsd:import namespace="e74f6061-a4d6-478c-aff1-163ca5fe654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Eigenschaften der einheitlichen Compliancerichtlinie" ma:hidden="true" ma:internalName="_ip_UnifiedCompliancePolicyProperties">
      <xsd:simpleType>
        <xsd:restriction base="dms:Note"/>
      </xsd:simpleType>
    </xsd:element>
    <xsd:element name="_ip_UnifiedCompliancePolicyUIAction" ma:index="25" nillable="true" ma:displayName="UI-Aktion der einheitlichen Compliancerichtlini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1197bc-e2ec-46c9-845e-c585602dd0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fa243487-47a2-43a4-b752-a8f780df2a6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4f6061-a4d6-478c-aff1-163ca5fe654b"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25d2f97a-e3c5-4b08-ae6a-acb20e7b29d1}" ma:internalName="TaxCatchAll" ma:showField="CatchAllData" ma:web="e74f6061-a4d6-478c-aff1-163ca5fe65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74f6061-a4d6-478c-aff1-163ca5fe654b" xsi:nil="true"/>
    <lcf76f155ced4ddcb4097134ff3c332f xmlns="251197bc-e2ec-46c9-845e-c585602dd055">
      <Terms xmlns="http://schemas.microsoft.com/office/infopath/2007/PartnerControls"/>
    </lcf76f155ced4ddcb4097134ff3c332f>
    <SharedWithUsers xmlns="e74f6061-a4d6-478c-aff1-163ca5fe654b">
      <UserInfo>
        <DisplayName>Juanita Rueda</DisplayName>
        <AccountId>355</AccountId>
        <AccountType/>
      </UserInfo>
      <UserInfo>
        <DisplayName>Melissa Mendoza</DisplayName>
        <AccountId>350</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AE6A5BDD-551A-4EED-A697-6154BDEEAD25}">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251197bc-e2ec-46c9-845e-c585602dd055"/>
    <ds:schemaRef ds:uri="e74f6061-a4d6-478c-aff1-163ca5fe654b"/>
  </ds:schemaRefs>
</ds:datastoreItem>
</file>

<file path=customXml/itemProps2.xml><?xml version="1.0" encoding="utf-8"?>
<ds:datastoreItem xmlns:ds="http://schemas.openxmlformats.org/officeDocument/2006/customXml" ds:itemID="{B98EED8C-5444-4C40-AF0F-8551C9E240EF}">
  <ds:schemaRefs>
    <ds:schemaRef ds:uri="http://schemas.microsoft.com/sharepoint/v3/contenttype/forms"/>
  </ds:schemaRefs>
</ds:datastoreItem>
</file>

<file path=customXml/itemProps3.xml><?xml version="1.0" encoding="utf-8"?>
<ds:datastoreItem xmlns:ds="http://schemas.openxmlformats.org/officeDocument/2006/customXml" ds:itemID="{C258C4F8-60C3-44E9-B96C-9E8620370D7A}">
  <ds:schemaRefs>
    <ds:schemaRef ds:uri="http://schemas.microsoft.com/office/2006/metadata/properties"/>
    <ds:schemaRef ds:uri="http://www.w3.org/2000/xmlns/"/>
    <ds:schemaRef ds:uri="e74f6061-a4d6-478c-aff1-163ca5fe654b"/>
    <ds:schemaRef ds:uri="http://www.w3.org/2001/XMLSchema-instance"/>
    <ds:schemaRef ds:uri="251197bc-e2ec-46c9-845e-c585602dd055"/>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773</Words>
  <Application>Microsoft Office PowerPoint</Application>
  <PresentationFormat>Custom</PresentationFormat>
  <Paragraphs>101</Paragraphs>
  <Slides>9</Slides>
  <Notes>5</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vt:lpstr>
      <vt:lpstr>PowerPoint Presentation</vt:lpstr>
      <vt:lpstr>PowerPoint Presentation</vt:lpstr>
      <vt:lpstr>PowerPoint Presentation</vt:lpstr>
      <vt:lpstr>PowerPoint Presentation</vt:lpstr>
      <vt:lpstr>PowerPoint Presentation</vt:lpstr>
      <vt:lpstr>OPEN INNOVATION CHALLENGE PRINTED ELECTRONICS FOR SMART LIVING/MOBILITY </vt:lpstr>
      <vt:lpstr>OPEN INNOVATION CHALLENGE PRINTED ELECTRONICS FOR SMART LIVING/MOBILITY </vt:lpstr>
      <vt:lpstr>OPEN INNOVATION CHALLENGE PRINTED ELECTRONICS FOR SMART LIVING/MOBILITY </vt:lpstr>
      <vt:lpstr>OPEN INNOVATION CHALLENGE PRINTED ELECTRONICS FOR SMART LIVING/MOBILITY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Christoph Bender</dc:creator>
  <cp:lastModifiedBy>Isabella Treser</cp:lastModifiedBy>
  <cp:revision>7</cp:revision>
  <dcterms:created xsi:type="dcterms:W3CDTF">2022-08-09T12:26:15Z</dcterms:created>
  <dcterms:modified xsi:type="dcterms:W3CDTF">2023-10-17T20:50:38Z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0x01010058BB0ED24B042E40A90254CF1484BD9A</vt:lpwstr>
  </property>
  <property fmtid="{D5CDD505-2E9C-101B-9397-08002B2CF9AE}" pid="3" name="MediaServiceImageTags">
    <vt:lpwstr/>
  </property>
</Properties>
</file>