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  <p:sldMasterId id="2147483737" r:id="rId6"/>
    <p:sldMasterId id="2147483735" r:id="rId7"/>
  </p:sldMasterIdLst>
  <p:notesMasterIdLst>
    <p:notesMasterId r:id="rId24"/>
  </p:notesMasterIdLst>
  <p:handoutMasterIdLst>
    <p:handoutMasterId r:id="rId25"/>
  </p:handoutMasterIdLst>
  <p:sldIdLst>
    <p:sldId id="410" r:id="rId8"/>
    <p:sldId id="825" r:id="rId9"/>
    <p:sldId id="793" r:id="rId10"/>
    <p:sldId id="791" r:id="rId11"/>
    <p:sldId id="792" r:id="rId12"/>
    <p:sldId id="794" r:id="rId13"/>
    <p:sldId id="795" r:id="rId14"/>
    <p:sldId id="671" r:id="rId15"/>
    <p:sldId id="970" r:id="rId16"/>
    <p:sldId id="1066" r:id="rId17"/>
    <p:sldId id="1067" r:id="rId18"/>
    <p:sldId id="971" r:id="rId19"/>
    <p:sldId id="1065" r:id="rId20"/>
    <p:sldId id="798" r:id="rId21"/>
    <p:sldId id="799" r:id="rId22"/>
    <p:sldId id="797" r:id="rId23"/>
  </p:sldIdLst>
  <p:sldSz cx="12192000" cy="6858000"/>
  <p:notesSz cx="6797675" cy="9872663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7" pos="144" userDrawn="1">
          <p15:clr>
            <a:srgbClr val="A4A3A4"/>
          </p15:clr>
        </p15:guide>
        <p15:guide id="11" pos="7537" userDrawn="1">
          <p15:clr>
            <a:srgbClr val="A4A3A4"/>
          </p15:clr>
        </p15:guide>
        <p15:guide id="13" orient="horz" pos="1207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pos="6040" userDrawn="1">
          <p15:clr>
            <a:srgbClr val="A4A3A4"/>
          </p15:clr>
        </p15:guide>
        <p15:guide id="16" pos="6950">
          <p15:clr>
            <a:srgbClr val="A4A3A4"/>
          </p15:clr>
        </p15:guide>
        <p15:guide id="17" pos="906">
          <p15:clr>
            <a:srgbClr val="A4A3A4"/>
          </p15:clr>
        </p15:guide>
        <p15:guide id="18" pos="5123">
          <p15:clr>
            <a:srgbClr val="A4A3A4"/>
          </p15:clr>
        </p15:guide>
        <p15:guide id="19" pos="4498" userDrawn="1">
          <p15:clr>
            <a:srgbClr val="A4A3A4"/>
          </p15:clr>
        </p15:guide>
        <p15:guide id="20" pos="1459" userDrawn="1">
          <p15:clr>
            <a:srgbClr val="A4A3A4"/>
          </p15:clr>
        </p15:guide>
        <p15:guide id="21" pos="34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82"/>
    <a:srgbClr val="F59100"/>
    <a:srgbClr val="FFFFFF"/>
    <a:srgbClr val="C9F3FF"/>
    <a:srgbClr val="F2F2F2"/>
    <a:srgbClr val="B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21B2BE-9385-4370-9858-73E548CA8354}" v="5" dt="2023-05-10T12:34:34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3884"/>
        <p:guide pos="144"/>
        <p:guide pos="7537"/>
        <p:guide orient="horz" pos="1207"/>
        <p:guide orient="horz" pos="799"/>
        <p:guide pos="6040"/>
        <p:guide pos="6950"/>
        <p:guide pos="906"/>
        <p:guide pos="5123"/>
        <p:guide pos="4498"/>
        <p:guide pos="1459"/>
        <p:guide pos="34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Strauch" userId="1c1cbbdb-195c-4051-b5b9-2c89bdbeea85" providerId="ADAL" clId="{B321B2BE-9385-4370-9858-73E548CA8354}"/>
    <pc:docChg chg="undo custSel addSld delSld modSld">
      <pc:chgData name="Karen Strauch" userId="1c1cbbdb-195c-4051-b5b9-2c89bdbeea85" providerId="ADAL" clId="{B321B2BE-9385-4370-9858-73E548CA8354}" dt="2023-05-10T12:35:41.211" v="78" actId="20577"/>
      <pc:docMkLst>
        <pc:docMk/>
      </pc:docMkLst>
      <pc:sldChg chg="addSp delSp modSp del mod">
        <pc:chgData name="Karen Strauch" userId="1c1cbbdb-195c-4051-b5b9-2c89bdbeea85" providerId="ADAL" clId="{B321B2BE-9385-4370-9858-73E548CA8354}" dt="2023-05-10T12:31:13.994" v="56" actId="47"/>
        <pc:sldMkLst>
          <pc:docMk/>
          <pc:sldMk cId="3591568632" sldId="317"/>
        </pc:sldMkLst>
        <pc:picChg chg="add mod">
          <ac:chgData name="Karen Strauch" userId="1c1cbbdb-195c-4051-b5b9-2c89bdbeea85" providerId="ADAL" clId="{B321B2BE-9385-4370-9858-73E548CA8354}" dt="2023-05-10T12:11:45.674" v="54" actId="1076"/>
          <ac:picMkLst>
            <pc:docMk/>
            <pc:sldMk cId="3591568632" sldId="317"/>
            <ac:picMk id="6" creationId="{5C480E72-9E50-DF5A-01F2-DB52B1FDDA58}"/>
          </ac:picMkLst>
        </pc:picChg>
        <pc:picChg chg="del">
          <ac:chgData name="Karen Strauch" userId="1c1cbbdb-195c-4051-b5b9-2c89bdbeea85" providerId="ADAL" clId="{B321B2BE-9385-4370-9858-73E548CA8354}" dt="2023-05-10T12:11:22.979" v="45" actId="478"/>
          <ac:picMkLst>
            <pc:docMk/>
            <pc:sldMk cId="3591568632" sldId="317"/>
            <ac:picMk id="55" creationId="{F44A47F8-8BF5-4D67-ABED-3E1A5F8290F1}"/>
          </ac:picMkLst>
        </pc:picChg>
      </pc:sldChg>
      <pc:sldChg chg="add del">
        <pc:chgData name="Karen Strauch" userId="1c1cbbdb-195c-4051-b5b9-2c89bdbeea85" providerId="ADAL" clId="{B321B2BE-9385-4370-9858-73E548CA8354}" dt="2023-05-10T12:33:48.929" v="64" actId="2696"/>
        <pc:sldMkLst>
          <pc:docMk/>
          <pc:sldMk cId="1619679862" sldId="318"/>
        </pc:sldMkLst>
      </pc:sldChg>
      <pc:sldChg chg="del">
        <pc:chgData name="Karen Strauch" userId="1c1cbbdb-195c-4051-b5b9-2c89bdbeea85" providerId="ADAL" clId="{B321B2BE-9385-4370-9858-73E548CA8354}" dt="2023-05-10T12:32:23.297" v="58" actId="2696"/>
        <pc:sldMkLst>
          <pc:docMk/>
          <pc:sldMk cId="2696621982" sldId="318"/>
        </pc:sldMkLst>
      </pc:sldChg>
      <pc:sldChg chg="modSp mod">
        <pc:chgData name="Karen Strauch" userId="1c1cbbdb-195c-4051-b5b9-2c89bdbeea85" providerId="ADAL" clId="{B321B2BE-9385-4370-9858-73E548CA8354}" dt="2023-05-10T12:35:41.211" v="78" actId="20577"/>
        <pc:sldMkLst>
          <pc:docMk/>
          <pc:sldMk cId="3832352478" sldId="798"/>
        </pc:sldMkLst>
        <pc:spChg chg="mod">
          <ac:chgData name="Karen Strauch" userId="1c1cbbdb-195c-4051-b5b9-2c89bdbeea85" providerId="ADAL" clId="{B321B2BE-9385-4370-9858-73E548CA8354}" dt="2023-05-10T12:35:41.211" v="78" actId="20577"/>
          <ac:spMkLst>
            <pc:docMk/>
            <pc:sldMk cId="3832352478" sldId="798"/>
            <ac:spMk id="6" creationId="{00000000-0000-0000-0000-000000000000}"/>
          </ac:spMkLst>
        </pc:spChg>
      </pc:sldChg>
      <pc:sldChg chg="modSp add mod">
        <pc:chgData name="Karen Strauch" userId="1c1cbbdb-195c-4051-b5b9-2c89bdbeea85" providerId="ADAL" clId="{B321B2BE-9385-4370-9858-73E548CA8354}" dt="2023-05-10T12:08:25.140" v="44" actId="20577"/>
        <pc:sldMkLst>
          <pc:docMk/>
          <pc:sldMk cId="2079692130" sldId="971"/>
        </pc:sldMkLst>
        <pc:spChg chg="mod">
          <ac:chgData name="Karen Strauch" userId="1c1cbbdb-195c-4051-b5b9-2c89bdbeea85" providerId="ADAL" clId="{B321B2BE-9385-4370-9858-73E548CA8354}" dt="2023-05-10T12:08:25.140" v="44" actId="20577"/>
          <ac:spMkLst>
            <pc:docMk/>
            <pc:sldMk cId="2079692130" sldId="971"/>
            <ac:spMk id="6" creationId="{00000000-0000-0000-0000-000000000000}"/>
          </ac:spMkLst>
        </pc:spChg>
      </pc:sldChg>
      <pc:sldChg chg="del">
        <pc:chgData name="Karen Strauch" userId="1c1cbbdb-195c-4051-b5b9-2c89bdbeea85" providerId="ADAL" clId="{B321B2BE-9385-4370-9858-73E548CA8354}" dt="2023-05-10T12:06:34.576" v="1" actId="47"/>
        <pc:sldMkLst>
          <pc:docMk/>
          <pc:sldMk cId="3670677739" sldId="1064"/>
        </pc:sldMkLst>
      </pc:sldChg>
      <pc:sldChg chg="addSp delSp modSp add mod">
        <pc:chgData name="Karen Strauch" userId="1c1cbbdb-195c-4051-b5b9-2c89bdbeea85" providerId="ADAL" clId="{B321B2BE-9385-4370-9858-73E548CA8354}" dt="2023-05-10T12:34:34.778" v="76"/>
        <pc:sldMkLst>
          <pc:docMk/>
          <pc:sldMk cId="2082658906" sldId="1066"/>
        </pc:sldMkLst>
        <pc:spChg chg="del mod">
          <ac:chgData name="Karen Strauch" userId="1c1cbbdb-195c-4051-b5b9-2c89bdbeea85" providerId="ADAL" clId="{B321B2BE-9385-4370-9858-73E548CA8354}" dt="2023-05-10T12:32:51.210" v="62" actId="478"/>
          <ac:spMkLst>
            <pc:docMk/>
            <pc:sldMk cId="2082658906" sldId="1066"/>
            <ac:spMk id="6" creationId="{00000000-0000-0000-0000-000000000000}"/>
          </ac:spMkLst>
        </pc:spChg>
        <pc:spChg chg="add mod">
          <ac:chgData name="Karen Strauch" userId="1c1cbbdb-195c-4051-b5b9-2c89bdbeea85" providerId="ADAL" clId="{B321B2BE-9385-4370-9858-73E548CA8354}" dt="2023-05-10T12:34:34.778" v="76"/>
          <ac:spMkLst>
            <pc:docMk/>
            <pc:sldMk cId="2082658906" sldId="1066"/>
            <ac:spMk id="17" creationId="{1CD56205-6B1F-A1C4-0501-522CB867DA22}"/>
          </ac:spMkLst>
        </pc:spChg>
      </pc:sldChg>
      <pc:sldChg chg="modSp add mod">
        <pc:chgData name="Karen Strauch" userId="1c1cbbdb-195c-4051-b5b9-2c89bdbeea85" providerId="ADAL" clId="{B321B2BE-9385-4370-9858-73E548CA8354}" dt="2023-05-10T12:34:08.044" v="75" actId="20577"/>
        <pc:sldMkLst>
          <pc:docMk/>
          <pc:sldMk cId="1028660029" sldId="1067"/>
        </pc:sldMkLst>
        <pc:spChg chg="mod">
          <ac:chgData name="Karen Strauch" userId="1c1cbbdb-195c-4051-b5b9-2c89bdbeea85" providerId="ADAL" clId="{B321B2BE-9385-4370-9858-73E548CA8354}" dt="2023-05-10T12:34:08.044" v="75" actId="20577"/>
          <ac:spMkLst>
            <pc:docMk/>
            <pc:sldMk cId="1028660029" sldId="1067"/>
            <ac:spMk id="6" creationId="{00000000-0000-0000-0000-000000000000}"/>
          </ac:spMkLst>
        </pc:spChg>
      </pc:sldChg>
    </pc:docChg>
  </pc:docChgLst>
  <pc:docChgLst>
    <pc:chgData name="Klaus Hecker" userId="35710bc7-ce1f-4f4c-b028-79e988fe0888" providerId="ADAL" clId="{B80B4609-178F-40CD-B4F7-833DD6D9C8C3}"/>
    <pc:docChg chg="modSld">
      <pc:chgData name="Klaus Hecker" userId="35710bc7-ce1f-4f4c-b028-79e988fe0888" providerId="ADAL" clId="{B80B4609-178F-40CD-B4F7-833DD6D9C8C3}" dt="2023-04-13T15:16:22.818" v="0" actId="1076"/>
      <pc:docMkLst>
        <pc:docMk/>
      </pc:docMkLst>
      <pc:sldChg chg="modSp mod">
        <pc:chgData name="Klaus Hecker" userId="35710bc7-ce1f-4f4c-b028-79e988fe0888" providerId="ADAL" clId="{B80B4609-178F-40CD-B4F7-833DD6D9C8C3}" dt="2023-04-13T15:16:22.818" v="0" actId="1076"/>
        <pc:sldMkLst>
          <pc:docMk/>
          <pc:sldMk cId="2438505933" sldId="410"/>
        </pc:sldMkLst>
        <pc:picChg chg="mod">
          <ac:chgData name="Klaus Hecker" userId="35710bc7-ce1f-4f4c-b028-79e988fe0888" providerId="ADAL" clId="{B80B4609-178F-40CD-B4F7-833DD6D9C8C3}" dt="2023-04-13T15:16:22.818" v="0" actId="1076"/>
          <ac:picMkLst>
            <pc:docMk/>
            <pc:sldMk cId="2438505933" sldId="410"/>
            <ac:picMk id="22" creationId="{757E8AE3-3299-19A4-5EF8-28FE7ADD6A0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9.pn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68538-BD65-4D17-9A91-186A7B619D76}" type="doc">
      <dgm:prSet loTypeId="urn:microsoft.com/office/officeart/2008/layout/HexagonCluster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E61A7377-921B-4D20-8017-A258EF04A71B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OLED </a:t>
          </a:r>
          <a:r>
            <a:rPr lang="de-DE" err="1">
              <a:solidFill>
                <a:srgbClr val="FFFFFF"/>
              </a:solidFill>
            </a:rPr>
            <a:t>displays</a:t>
          </a:r>
          <a:endParaRPr lang="de-DE">
            <a:solidFill>
              <a:srgbClr val="FFFFFF"/>
            </a:solidFill>
          </a:endParaRPr>
        </a:p>
      </dgm:t>
    </dgm:pt>
    <dgm:pt modelId="{C64FA044-58DD-4FCB-BFD1-DCEDB55163D9}" type="parTrans" cxnId="{49F061DB-AAF8-44D9-97D1-A54A01C6009B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C8B37DAA-2090-4E7D-BC7E-0E56D6D741C5}" type="sibTrans" cxnId="{49F061DB-AAF8-44D9-97D1-A54A01C6009B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DFAFCA4B-0905-430A-BC81-B6B694E75FF8}">
      <dgm:prSet phldrT="[Text]"/>
      <dgm:spPr/>
      <dgm:t>
        <a:bodyPr/>
        <a:lstStyle/>
        <a:p>
          <a:r>
            <a:rPr lang="de-DE" err="1">
              <a:solidFill>
                <a:srgbClr val="FFFFFF"/>
              </a:solidFill>
            </a:rPr>
            <a:t>Rollable</a:t>
          </a:r>
          <a:r>
            <a:rPr lang="de-DE">
              <a:solidFill>
                <a:srgbClr val="FFFFFF"/>
              </a:solidFill>
            </a:rPr>
            <a:t> TV</a:t>
          </a:r>
        </a:p>
      </dgm:t>
    </dgm:pt>
    <dgm:pt modelId="{D6E04FA6-ECBE-4428-8079-EEE4560EF2F3}" type="parTrans" cxnId="{6909D9EF-A559-45F0-A10A-D17FE7909D17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EEE3E305-227D-4DFF-8961-DFE1E91104FB}" type="sibTrans" cxnId="{6909D9EF-A559-45F0-A10A-D17FE7909D17}">
      <dgm:prSet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1ED48131-27D9-4B6D-B4C7-21A91DCEE467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Sensors</a:t>
          </a:r>
        </a:p>
      </dgm:t>
    </dgm:pt>
    <dgm:pt modelId="{8AA1BAB0-3FFE-4502-A7CE-44D120C6EE9A}" type="parTrans" cxnId="{72DB5F60-0A32-49F5-9DB8-EB9F1CD5DBBC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0C0A6B4B-3A47-4F99-8222-AD7CD107C7E8}" type="sibTrans" cxnId="{72DB5F60-0A32-49F5-9DB8-EB9F1CD5DBBC}">
      <dgm:prSet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56DA71B5-1B18-4F46-B947-65C7C10FAC6D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BIPV</a:t>
          </a:r>
        </a:p>
      </dgm:t>
    </dgm:pt>
    <dgm:pt modelId="{9723B80F-F0BF-43EC-990B-32A654DDC199}" type="parTrans" cxnId="{30F59A4A-E34F-4A32-8502-FCB103979900}">
      <dgm:prSet/>
      <dgm:spPr/>
      <dgm:t>
        <a:bodyPr/>
        <a:lstStyle/>
        <a:p>
          <a:endParaRPr lang="de-DE"/>
        </a:p>
      </dgm:t>
    </dgm:pt>
    <dgm:pt modelId="{B53431BE-926E-4E82-9916-927FE8C6D9B7}" type="sibTrans" cxnId="{30F59A4A-E34F-4A32-8502-FCB103979900}">
      <dgm:prSet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CBF7117E-95C5-4AEB-B17B-0FD477EA2667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Smart </a:t>
          </a:r>
          <a:r>
            <a:rPr lang="de-DE" err="1">
              <a:solidFill>
                <a:srgbClr val="FFFFFF"/>
              </a:solidFill>
            </a:rPr>
            <a:t>packaging</a:t>
          </a:r>
          <a:r>
            <a:rPr lang="de-DE">
              <a:solidFill>
                <a:srgbClr val="FFFFFF"/>
              </a:solidFill>
            </a:rPr>
            <a:t> </a:t>
          </a:r>
          <a:r>
            <a:rPr lang="de-DE" err="1">
              <a:solidFill>
                <a:srgbClr val="FFFFFF"/>
              </a:solidFill>
            </a:rPr>
            <a:t>for</a:t>
          </a:r>
          <a:r>
            <a:rPr lang="de-DE">
              <a:solidFill>
                <a:srgbClr val="FFFFFF"/>
              </a:solidFill>
            </a:rPr>
            <a:t> pharma-</a:t>
          </a:r>
          <a:r>
            <a:rPr lang="de-DE" err="1">
              <a:solidFill>
                <a:srgbClr val="FFFFFF"/>
              </a:solidFill>
            </a:rPr>
            <a:t>ceuticals</a:t>
          </a:r>
          <a:endParaRPr lang="de-DE">
            <a:solidFill>
              <a:srgbClr val="FFFFFF"/>
            </a:solidFill>
          </a:endParaRPr>
        </a:p>
      </dgm:t>
    </dgm:pt>
    <dgm:pt modelId="{D4A31F32-BF11-4ABA-85D0-30AA2FBA14AC}" type="parTrans" cxnId="{26EFBB6A-7A3B-4766-990D-82DBB8A6100D}">
      <dgm:prSet/>
      <dgm:spPr/>
      <dgm:t>
        <a:bodyPr/>
        <a:lstStyle/>
        <a:p>
          <a:endParaRPr lang="de-DE"/>
        </a:p>
      </dgm:t>
    </dgm:pt>
    <dgm:pt modelId="{B851723A-5E4D-491A-A79E-CEA2590F63EF}" type="sibTrans" cxnId="{26EFBB6A-7A3B-4766-990D-82DBB8A6100D}">
      <dgm:prSet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57295035-3067-4AE1-8F02-9956080833DE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NFC tags</a:t>
          </a:r>
        </a:p>
      </dgm:t>
    </dgm:pt>
    <dgm:pt modelId="{E7FAF625-E6AA-4145-A806-8968D4FF9CA7}" type="parTrans" cxnId="{0F5EDEC8-B95E-4205-BD00-A61088F05572}">
      <dgm:prSet/>
      <dgm:spPr/>
      <dgm:t>
        <a:bodyPr/>
        <a:lstStyle/>
        <a:p>
          <a:endParaRPr lang="de-DE"/>
        </a:p>
      </dgm:t>
    </dgm:pt>
    <dgm:pt modelId="{01A184CE-85F6-4FDA-9470-9D8E1559BFDD}" type="sibTrans" cxnId="{0F5EDEC8-B95E-4205-BD00-A61088F05572}">
      <dgm:prSet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F4F06DD6-41BD-47DB-8102-C50905173E46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OLED </a:t>
          </a:r>
          <a:br>
            <a:rPr lang="de-DE">
              <a:solidFill>
                <a:srgbClr val="FFFFFF"/>
              </a:solidFill>
            </a:rPr>
          </a:br>
          <a:r>
            <a:rPr lang="de-DE" err="1">
              <a:solidFill>
                <a:srgbClr val="FFFFFF"/>
              </a:solidFill>
            </a:rPr>
            <a:t>tail-lights</a:t>
          </a:r>
          <a:endParaRPr lang="de-DE">
            <a:solidFill>
              <a:srgbClr val="FFFFFF"/>
            </a:solidFill>
          </a:endParaRPr>
        </a:p>
      </dgm:t>
    </dgm:pt>
    <dgm:pt modelId="{FA2E40B4-0D6D-4FD4-BD28-B96D7562A71C}" type="parTrans" cxnId="{50A45383-32AF-4474-BE40-4AE6D9DDBDF8}">
      <dgm:prSet/>
      <dgm:spPr/>
      <dgm:t>
        <a:bodyPr/>
        <a:lstStyle/>
        <a:p>
          <a:endParaRPr lang="de-DE"/>
        </a:p>
      </dgm:t>
    </dgm:pt>
    <dgm:pt modelId="{A32297B8-1A53-443E-B7E8-064B624A4901}" type="sibTrans" cxnId="{50A45383-32AF-4474-BE40-4AE6D9DDBDF8}">
      <dgm:prSet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FC928F76-DF4A-410C-BA54-5234C57EA3AB}">
      <dgm:prSet phldrT="[Text]"/>
      <dgm:spPr/>
      <dgm:t>
        <a:bodyPr/>
        <a:lstStyle/>
        <a:p>
          <a:r>
            <a:rPr lang="de-DE">
              <a:solidFill>
                <a:srgbClr val="FFFFFF"/>
              </a:solidFill>
            </a:rPr>
            <a:t>White </a:t>
          </a:r>
          <a:r>
            <a:rPr lang="de-DE" err="1">
              <a:solidFill>
                <a:srgbClr val="FFFFFF"/>
              </a:solidFill>
            </a:rPr>
            <a:t>goods</a:t>
          </a:r>
          <a:endParaRPr lang="de-DE">
            <a:solidFill>
              <a:srgbClr val="FFFFFF"/>
            </a:solidFill>
          </a:endParaRPr>
        </a:p>
      </dgm:t>
    </dgm:pt>
    <dgm:pt modelId="{10802192-8EC2-445B-911D-30609ABD3AC8}" type="parTrans" cxnId="{7D31F03A-A9B4-4F46-97E6-0D00B73FD37A}">
      <dgm:prSet/>
      <dgm:spPr/>
      <dgm:t>
        <a:bodyPr/>
        <a:lstStyle/>
        <a:p>
          <a:endParaRPr lang="de-DE"/>
        </a:p>
      </dgm:t>
    </dgm:pt>
    <dgm:pt modelId="{4D88D8AD-BFDC-41D3-938F-2EF8B55EC4B6}" type="sibTrans" cxnId="{7D31F03A-A9B4-4F46-97E6-0D00B73FD37A}">
      <dgm:prSet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41231F9E-606B-4189-9F27-25FBC8C35089}" type="pres">
      <dgm:prSet presAssocID="{A2468538-BD65-4D17-9A91-186A7B619D76}" presName="Name0" presStyleCnt="0">
        <dgm:presLayoutVars>
          <dgm:chMax val="21"/>
          <dgm:chPref val="21"/>
        </dgm:presLayoutVars>
      </dgm:prSet>
      <dgm:spPr/>
    </dgm:pt>
    <dgm:pt modelId="{F86B9E16-DD52-41BC-832F-158FC917558B}" type="pres">
      <dgm:prSet presAssocID="{57295035-3067-4AE1-8F02-9956080833DE}" presName="text1" presStyleCnt="0"/>
      <dgm:spPr/>
    </dgm:pt>
    <dgm:pt modelId="{F337D434-933E-4841-B35A-35A4BB14C3A4}" type="pres">
      <dgm:prSet presAssocID="{57295035-3067-4AE1-8F02-9956080833DE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0D6F6A2F-C6A6-456F-95A3-B1AB1EBFE40C}" type="pres">
      <dgm:prSet presAssocID="{57295035-3067-4AE1-8F02-9956080833DE}" presName="textaccent1" presStyleCnt="0"/>
      <dgm:spPr/>
    </dgm:pt>
    <dgm:pt modelId="{BDD42090-152E-4D19-AF37-50843D34B9BB}" type="pres">
      <dgm:prSet presAssocID="{57295035-3067-4AE1-8F02-9956080833DE}" presName="accentRepeatNode" presStyleLbl="solidAlignAcc1" presStyleIdx="0" presStyleCnt="16"/>
      <dgm:spPr/>
    </dgm:pt>
    <dgm:pt modelId="{9052BA21-2C4E-4E9B-A7A5-28F7659EB5CC}" type="pres">
      <dgm:prSet presAssocID="{01A184CE-85F6-4FDA-9470-9D8E1559BFDD}" presName="image1" presStyleCnt="0"/>
      <dgm:spPr/>
    </dgm:pt>
    <dgm:pt modelId="{15E723F2-87E0-4962-98F4-D75828CA4096}" type="pres">
      <dgm:prSet presAssocID="{01A184CE-85F6-4FDA-9470-9D8E1559BFDD}" presName="imageRepeatNode" presStyleLbl="alignAcc1" presStyleIdx="0" presStyleCnt="8"/>
      <dgm:spPr/>
    </dgm:pt>
    <dgm:pt modelId="{BEF68F85-006A-4F33-834E-581B7F3AD1CD}" type="pres">
      <dgm:prSet presAssocID="{01A184CE-85F6-4FDA-9470-9D8E1559BFDD}" presName="imageaccent1" presStyleCnt="0"/>
      <dgm:spPr/>
    </dgm:pt>
    <dgm:pt modelId="{AB607D51-A485-402F-9E75-A761A9AB9E10}" type="pres">
      <dgm:prSet presAssocID="{01A184CE-85F6-4FDA-9470-9D8E1559BFDD}" presName="accentRepeatNode" presStyleLbl="solidAlignAcc1" presStyleIdx="1" presStyleCnt="16"/>
      <dgm:spPr/>
    </dgm:pt>
    <dgm:pt modelId="{D7804F75-3DC6-4D8B-A42F-F8D2B86D8A84}" type="pres">
      <dgm:prSet presAssocID="{E61A7377-921B-4D20-8017-A258EF04A71B}" presName="text2" presStyleCnt="0"/>
      <dgm:spPr/>
    </dgm:pt>
    <dgm:pt modelId="{390DA512-E824-499E-90A4-9CA6188021C7}" type="pres">
      <dgm:prSet presAssocID="{E61A7377-921B-4D20-8017-A258EF04A71B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</dgm:pt>
    <dgm:pt modelId="{6CA569D8-8ECC-4DA5-B0E5-8A04E0402C87}" type="pres">
      <dgm:prSet presAssocID="{E61A7377-921B-4D20-8017-A258EF04A71B}" presName="textaccent2" presStyleCnt="0"/>
      <dgm:spPr/>
    </dgm:pt>
    <dgm:pt modelId="{F949183E-3A58-4504-8189-AE96680FCCE5}" type="pres">
      <dgm:prSet presAssocID="{E61A7377-921B-4D20-8017-A258EF04A71B}" presName="accentRepeatNode" presStyleLbl="solidAlignAcc1" presStyleIdx="2" presStyleCnt="16"/>
      <dgm:spPr/>
    </dgm:pt>
    <dgm:pt modelId="{ECAA8CF2-F5E6-4453-8B73-451BB7A3EF0F}" type="pres">
      <dgm:prSet presAssocID="{C8B37DAA-2090-4E7D-BC7E-0E56D6D741C5}" presName="image2" presStyleCnt="0"/>
      <dgm:spPr/>
    </dgm:pt>
    <dgm:pt modelId="{7A429625-93C0-439F-BCA8-EF4E212F88BE}" type="pres">
      <dgm:prSet presAssocID="{C8B37DAA-2090-4E7D-BC7E-0E56D6D741C5}" presName="imageRepeatNode" presStyleLbl="alignAcc1" presStyleIdx="1" presStyleCnt="8"/>
      <dgm:spPr/>
    </dgm:pt>
    <dgm:pt modelId="{056C1D34-D54C-47C6-909E-0F5D541CAD5F}" type="pres">
      <dgm:prSet presAssocID="{C8B37DAA-2090-4E7D-BC7E-0E56D6D741C5}" presName="imageaccent2" presStyleCnt="0"/>
      <dgm:spPr/>
    </dgm:pt>
    <dgm:pt modelId="{9C6880AA-F7FB-46A3-A3AB-0DECCF7BAFD2}" type="pres">
      <dgm:prSet presAssocID="{C8B37DAA-2090-4E7D-BC7E-0E56D6D741C5}" presName="accentRepeatNode" presStyleLbl="solidAlignAcc1" presStyleIdx="3" presStyleCnt="16"/>
      <dgm:spPr/>
    </dgm:pt>
    <dgm:pt modelId="{C76BBCB2-1977-4B8E-8245-38F1FB4DBAE9}" type="pres">
      <dgm:prSet presAssocID="{DFAFCA4B-0905-430A-BC81-B6B694E75FF8}" presName="text3" presStyleCnt="0"/>
      <dgm:spPr/>
    </dgm:pt>
    <dgm:pt modelId="{CF64DBFA-B5D2-4482-A558-4373673C0449}" type="pres">
      <dgm:prSet presAssocID="{DFAFCA4B-0905-430A-BC81-B6B694E75FF8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39DEB6BB-AE78-4804-8737-CD2A49722FA7}" type="pres">
      <dgm:prSet presAssocID="{DFAFCA4B-0905-430A-BC81-B6B694E75FF8}" presName="textaccent3" presStyleCnt="0"/>
      <dgm:spPr/>
    </dgm:pt>
    <dgm:pt modelId="{5B3BC203-3DDD-4D5D-875F-EFBE3DD72800}" type="pres">
      <dgm:prSet presAssocID="{DFAFCA4B-0905-430A-BC81-B6B694E75FF8}" presName="accentRepeatNode" presStyleLbl="solidAlignAcc1" presStyleIdx="4" presStyleCnt="16"/>
      <dgm:spPr/>
    </dgm:pt>
    <dgm:pt modelId="{4252AB02-6E6F-481E-BE40-E743A71C0CDD}" type="pres">
      <dgm:prSet presAssocID="{EEE3E305-227D-4DFF-8961-DFE1E91104FB}" presName="image3" presStyleCnt="0"/>
      <dgm:spPr/>
    </dgm:pt>
    <dgm:pt modelId="{00BCFDF9-7BC3-40E7-A3AD-EB6E27469C32}" type="pres">
      <dgm:prSet presAssocID="{EEE3E305-227D-4DFF-8961-DFE1E91104FB}" presName="imageRepeatNode" presStyleLbl="alignAcc1" presStyleIdx="2" presStyleCnt="8"/>
      <dgm:spPr/>
    </dgm:pt>
    <dgm:pt modelId="{665C91F9-B740-4827-A897-B42021EB19E7}" type="pres">
      <dgm:prSet presAssocID="{EEE3E305-227D-4DFF-8961-DFE1E91104FB}" presName="imageaccent3" presStyleCnt="0"/>
      <dgm:spPr/>
    </dgm:pt>
    <dgm:pt modelId="{913BFC50-3144-4607-880B-9142FEE61A82}" type="pres">
      <dgm:prSet presAssocID="{EEE3E305-227D-4DFF-8961-DFE1E91104FB}" presName="accentRepeatNode" presStyleLbl="solidAlignAcc1" presStyleIdx="5" presStyleCnt="16"/>
      <dgm:spPr/>
    </dgm:pt>
    <dgm:pt modelId="{E9BD6B4F-B2AB-476C-8A74-910D2169DDAC}" type="pres">
      <dgm:prSet presAssocID="{1ED48131-27D9-4B6D-B4C7-21A91DCEE467}" presName="text4" presStyleCnt="0"/>
      <dgm:spPr/>
    </dgm:pt>
    <dgm:pt modelId="{8A720FAC-ABCD-4BB4-ABB3-C60779F07E95}" type="pres">
      <dgm:prSet presAssocID="{1ED48131-27D9-4B6D-B4C7-21A91DCEE467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037BCE73-2024-4DF8-BD79-C5EBB92DA797}" type="pres">
      <dgm:prSet presAssocID="{1ED48131-27D9-4B6D-B4C7-21A91DCEE467}" presName="textaccent4" presStyleCnt="0"/>
      <dgm:spPr/>
    </dgm:pt>
    <dgm:pt modelId="{115A00D9-02D8-4321-872D-7066DBDF8ECD}" type="pres">
      <dgm:prSet presAssocID="{1ED48131-27D9-4B6D-B4C7-21A91DCEE467}" presName="accentRepeatNode" presStyleLbl="solidAlignAcc1" presStyleIdx="6" presStyleCnt="16"/>
      <dgm:spPr/>
    </dgm:pt>
    <dgm:pt modelId="{9298DF2D-E1DF-4E83-BEAE-E5579D9166B0}" type="pres">
      <dgm:prSet presAssocID="{0C0A6B4B-3A47-4F99-8222-AD7CD107C7E8}" presName="image4" presStyleCnt="0"/>
      <dgm:spPr/>
    </dgm:pt>
    <dgm:pt modelId="{4643E9C3-8D9D-4D6C-910A-4AE24BE4A67E}" type="pres">
      <dgm:prSet presAssocID="{0C0A6B4B-3A47-4F99-8222-AD7CD107C7E8}" presName="imageRepeatNode" presStyleLbl="alignAcc1" presStyleIdx="3" presStyleCnt="8"/>
      <dgm:spPr/>
    </dgm:pt>
    <dgm:pt modelId="{0100B1E8-99AA-4B05-A95F-C5F319D99AAB}" type="pres">
      <dgm:prSet presAssocID="{0C0A6B4B-3A47-4F99-8222-AD7CD107C7E8}" presName="imageaccent4" presStyleCnt="0"/>
      <dgm:spPr/>
    </dgm:pt>
    <dgm:pt modelId="{C4075BB1-71C3-4179-BD28-756F8F1D9D55}" type="pres">
      <dgm:prSet presAssocID="{0C0A6B4B-3A47-4F99-8222-AD7CD107C7E8}" presName="accentRepeatNode" presStyleLbl="solidAlignAcc1" presStyleIdx="7" presStyleCnt="16"/>
      <dgm:spPr/>
    </dgm:pt>
    <dgm:pt modelId="{93796C33-CFB3-42EF-90DE-B536A80F3113}" type="pres">
      <dgm:prSet presAssocID="{56DA71B5-1B18-4F46-B947-65C7C10FAC6D}" presName="text5" presStyleCnt="0"/>
      <dgm:spPr/>
    </dgm:pt>
    <dgm:pt modelId="{5B822108-EB50-4011-B5FE-F0727CA1F795}" type="pres">
      <dgm:prSet presAssocID="{56DA71B5-1B18-4F46-B947-65C7C10FAC6D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60481E75-CBA8-40FC-AE03-384FCED3816F}" type="pres">
      <dgm:prSet presAssocID="{56DA71B5-1B18-4F46-B947-65C7C10FAC6D}" presName="textaccent5" presStyleCnt="0"/>
      <dgm:spPr/>
    </dgm:pt>
    <dgm:pt modelId="{1DD11F56-10EE-4811-AD7A-9CC16270CF7F}" type="pres">
      <dgm:prSet presAssocID="{56DA71B5-1B18-4F46-B947-65C7C10FAC6D}" presName="accentRepeatNode" presStyleLbl="solidAlignAcc1" presStyleIdx="8" presStyleCnt="16"/>
      <dgm:spPr/>
    </dgm:pt>
    <dgm:pt modelId="{EDC41696-A187-4EF0-AB60-5D6A1364B3E0}" type="pres">
      <dgm:prSet presAssocID="{B53431BE-926E-4E82-9916-927FE8C6D9B7}" presName="image5" presStyleCnt="0"/>
      <dgm:spPr/>
    </dgm:pt>
    <dgm:pt modelId="{7F2E2BBD-142E-4DB3-BDDD-24E95FAF26E7}" type="pres">
      <dgm:prSet presAssocID="{B53431BE-926E-4E82-9916-927FE8C6D9B7}" presName="imageRepeatNode" presStyleLbl="alignAcc1" presStyleIdx="4" presStyleCnt="8"/>
      <dgm:spPr/>
    </dgm:pt>
    <dgm:pt modelId="{AA698935-B515-4AE8-96DB-AADEF1860B56}" type="pres">
      <dgm:prSet presAssocID="{B53431BE-926E-4E82-9916-927FE8C6D9B7}" presName="imageaccent5" presStyleCnt="0"/>
      <dgm:spPr/>
    </dgm:pt>
    <dgm:pt modelId="{85746D57-3296-405C-AC40-DA26D17F55D7}" type="pres">
      <dgm:prSet presAssocID="{B53431BE-926E-4E82-9916-927FE8C6D9B7}" presName="accentRepeatNode" presStyleLbl="solidAlignAcc1" presStyleIdx="9" presStyleCnt="16"/>
      <dgm:spPr/>
    </dgm:pt>
    <dgm:pt modelId="{C7790899-DAF0-4714-AEB6-D7AD4F50F350}" type="pres">
      <dgm:prSet presAssocID="{CBF7117E-95C5-4AEB-B17B-0FD477EA2667}" presName="text6" presStyleCnt="0"/>
      <dgm:spPr/>
    </dgm:pt>
    <dgm:pt modelId="{C002B5C1-3D6D-4071-B9E4-EE0669E5D998}" type="pres">
      <dgm:prSet presAssocID="{CBF7117E-95C5-4AEB-B17B-0FD477EA2667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53669BC2-7E29-495B-A7EA-27F19A28B2E7}" type="pres">
      <dgm:prSet presAssocID="{CBF7117E-95C5-4AEB-B17B-0FD477EA2667}" presName="textaccent6" presStyleCnt="0"/>
      <dgm:spPr/>
    </dgm:pt>
    <dgm:pt modelId="{47530B63-527C-4175-ACE2-97A8BC1BFF08}" type="pres">
      <dgm:prSet presAssocID="{CBF7117E-95C5-4AEB-B17B-0FD477EA2667}" presName="accentRepeatNode" presStyleLbl="solidAlignAcc1" presStyleIdx="10" presStyleCnt="16"/>
      <dgm:spPr/>
    </dgm:pt>
    <dgm:pt modelId="{509E6152-6198-4D9B-9929-F5779FE8ECC3}" type="pres">
      <dgm:prSet presAssocID="{B851723A-5E4D-491A-A79E-CEA2590F63EF}" presName="image6" presStyleCnt="0"/>
      <dgm:spPr/>
    </dgm:pt>
    <dgm:pt modelId="{F96C766F-BD93-4F68-8A61-92C3F23C3F5F}" type="pres">
      <dgm:prSet presAssocID="{B851723A-5E4D-491A-A79E-CEA2590F63EF}" presName="imageRepeatNode" presStyleLbl="alignAcc1" presStyleIdx="5" presStyleCnt="8"/>
      <dgm:spPr/>
    </dgm:pt>
    <dgm:pt modelId="{04491CF4-FB50-4250-916A-88DE833C4432}" type="pres">
      <dgm:prSet presAssocID="{B851723A-5E4D-491A-A79E-CEA2590F63EF}" presName="imageaccent6" presStyleCnt="0"/>
      <dgm:spPr/>
    </dgm:pt>
    <dgm:pt modelId="{4D912676-83C6-4C29-AE76-C2DDCE09B14A}" type="pres">
      <dgm:prSet presAssocID="{B851723A-5E4D-491A-A79E-CEA2590F63EF}" presName="accentRepeatNode" presStyleLbl="solidAlignAcc1" presStyleIdx="11" presStyleCnt="16"/>
      <dgm:spPr/>
    </dgm:pt>
    <dgm:pt modelId="{DD591820-A317-4955-B133-A948E1F6E00C}" type="pres">
      <dgm:prSet presAssocID="{F4F06DD6-41BD-47DB-8102-C50905173E46}" presName="text7" presStyleCnt="0"/>
      <dgm:spPr/>
    </dgm:pt>
    <dgm:pt modelId="{8405E180-9902-4BBA-9011-2E59C1F4BF8C}" type="pres">
      <dgm:prSet presAssocID="{F4F06DD6-41BD-47DB-8102-C50905173E46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F5CE0454-0566-4864-99C4-ADCFDF75FD76}" type="pres">
      <dgm:prSet presAssocID="{F4F06DD6-41BD-47DB-8102-C50905173E46}" presName="textaccent7" presStyleCnt="0"/>
      <dgm:spPr/>
    </dgm:pt>
    <dgm:pt modelId="{0756C35E-E382-4E3A-AF96-66C263DDB683}" type="pres">
      <dgm:prSet presAssocID="{F4F06DD6-41BD-47DB-8102-C50905173E46}" presName="accentRepeatNode" presStyleLbl="solidAlignAcc1" presStyleIdx="12" presStyleCnt="16"/>
      <dgm:spPr/>
    </dgm:pt>
    <dgm:pt modelId="{04FAFDB7-7FAA-4FBB-A0AE-8F6D5FACE05B}" type="pres">
      <dgm:prSet presAssocID="{A32297B8-1A53-443E-B7E8-064B624A4901}" presName="image7" presStyleCnt="0"/>
      <dgm:spPr/>
    </dgm:pt>
    <dgm:pt modelId="{2A92DAA2-89E1-4271-B35A-E441FC08F95F}" type="pres">
      <dgm:prSet presAssocID="{A32297B8-1A53-443E-B7E8-064B624A4901}" presName="imageRepeatNode" presStyleLbl="alignAcc1" presStyleIdx="6" presStyleCnt="8"/>
      <dgm:spPr/>
    </dgm:pt>
    <dgm:pt modelId="{A65DF977-16A2-472F-9290-1FFB9C993067}" type="pres">
      <dgm:prSet presAssocID="{A32297B8-1A53-443E-B7E8-064B624A4901}" presName="imageaccent7" presStyleCnt="0"/>
      <dgm:spPr/>
    </dgm:pt>
    <dgm:pt modelId="{78D0C74E-B692-4E26-809B-A24C51B3C1E9}" type="pres">
      <dgm:prSet presAssocID="{A32297B8-1A53-443E-B7E8-064B624A4901}" presName="accentRepeatNode" presStyleLbl="solidAlignAcc1" presStyleIdx="13" presStyleCnt="16"/>
      <dgm:spPr/>
    </dgm:pt>
    <dgm:pt modelId="{0B323279-CB83-4CC3-B1D6-1B5396D49CD9}" type="pres">
      <dgm:prSet presAssocID="{FC928F76-DF4A-410C-BA54-5234C57EA3AB}" presName="text8" presStyleCnt="0"/>
      <dgm:spPr/>
    </dgm:pt>
    <dgm:pt modelId="{6E38460B-7DFE-4650-86E3-5A08F2BA7054}" type="pres">
      <dgm:prSet presAssocID="{FC928F76-DF4A-410C-BA54-5234C57EA3AB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621A2166-F4BA-461A-8178-5754F728C7DD}" type="pres">
      <dgm:prSet presAssocID="{FC928F76-DF4A-410C-BA54-5234C57EA3AB}" presName="textaccent8" presStyleCnt="0"/>
      <dgm:spPr/>
    </dgm:pt>
    <dgm:pt modelId="{837AF8DF-FE36-4C97-8CC3-3372277FFF04}" type="pres">
      <dgm:prSet presAssocID="{FC928F76-DF4A-410C-BA54-5234C57EA3AB}" presName="accentRepeatNode" presStyleLbl="solidAlignAcc1" presStyleIdx="14" presStyleCnt="16"/>
      <dgm:spPr/>
    </dgm:pt>
    <dgm:pt modelId="{3EEE56E2-32B2-4F2E-9EDF-FAA241C8513E}" type="pres">
      <dgm:prSet presAssocID="{4D88D8AD-BFDC-41D3-938F-2EF8B55EC4B6}" presName="image8" presStyleCnt="0"/>
      <dgm:spPr/>
    </dgm:pt>
    <dgm:pt modelId="{B15579B2-A80C-4CB6-9994-24A4AC2B9EA5}" type="pres">
      <dgm:prSet presAssocID="{4D88D8AD-BFDC-41D3-938F-2EF8B55EC4B6}" presName="imageRepeatNode" presStyleLbl="alignAcc1" presStyleIdx="7" presStyleCnt="8"/>
      <dgm:spPr/>
    </dgm:pt>
    <dgm:pt modelId="{A72D3533-3F74-496B-AD29-85E3E33D1D1A}" type="pres">
      <dgm:prSet presAssocID="{4D88D8AD-BFDC-41D3-938F-2EF8B55EC4B6}" presName="imageaccent8" presStyleCnt="0"/>
      <dgm:spPr/>
    </dgm:pt>
    <dgm:pt modelId="{9CAD767E-6289-454C-96A2-07FEA00582CE}" type="pres">
      <dgm:prSet presAssocID="{4D88D8AD-BFDC-41D3-938F-2EF8B55EC4B6}" presName="accentRepeatNode" presStyleLbl="solidAlignAcc1" presStyleIdx="15" presStyleCnt="16"/>
      <dgm:spPr/>
    </dgm:pt>
  </dgm:ptLst>
  <dgm:cxnLst>
    <dgm:cxn modelId="{2850FF06-38C3-4D30-99FE-350C889D1FD3}" type="presOf" srcId="{A2468538-BD65-4D17-9A91-186A7B619D76}" destId="{41231F9E-606B-4189-9F27-25FBC8C35089}" srcOrd="0" destOrd="0" presId="urn:microsoft.com/office/officeart/2008/layout/HexagonCluster"/>
    <dgm:cxn modelId="{9AA02C08-8D22-45D7-9654-81F8255C21CF}" type="presOf" srcId="{1ED48131-27D9-4B6D-B4C7-21A91DCEE467}" destId="{8A720FAC-ABCD-4BB4-ABB3-C60779F07E95}" srcOrd="0" destOrd="0" presId="urn:microsoft.com/office/officeart/2008/layout/HexagonCluster"/>
    <dgm:cxn modelId="{F0FF3520-2DBE-49DA-BC69-62DE68DF3530}" type="presOf" srcId="{4D88D8AD-BFDC-41D3-938F-2EF8B55EC4B6}" destId="{B15579B2-A80C-4CB6-9994-24A4AC2B9EA5}" srcOrd="0" destOrd="0" presId="urn:microsoft.com/office/officeart/2008/layout/HexagonCluster"/>
    <dgm:cxn modelId="{42B0A628-710C-4440-A398-F17026A1694C}" type="presOf" srcId="{B53431BE-926E-4E82-9916-927FE8C6D9B7}" destId="{7F2E2BBD-142E-4DB3-BDDD-24E95FAF26E7}" srcOrd="0" destOrd="0" presId="urn:microsoft.com/office/officeart/2008/layout/HexagonCluster"/>
    <dgm:cxn modelId="{7D31F03A-A9B4-4F46-97E6-0D00B73FD37A}" srcId="{A2468538-BD65-4D17-9A91-186A7B619D76}" destId="{FC928F76-DF4A-410C-BA54-5234C57EA3AB}" srcOrd="7" destOrd="0" parTransId="{10802192-8EC2-445B-911D-30609ABD3AC8}" sibTransId="{4D88D8AD-BFDC-41D3-938F-2EF8B55EC4B6}"/>
    <dgm:cxn modelId="{FF12153F-7433-48EE-8BEB-33F38DD88879}" type="presOf" srcId="{B851723A-5E4D-491A-A79E-CEA2590F63EF}" destId="{F96C766F-BD93-4F68-8A61-92C3F23C3F5F}" srcOrd="0" destOrd="0" presId="urn:microsoft.com/office/officeart/2008/layout/HexagonCluster"/>
    <dgm:cxn modelId="{D1AEB65E-EA7C-48E7-9017-94855046F70D}" type="presOf" srcId="{01A184CE-85F6-4FDA-9470-9D8E1559BFDD}" destId="{15E723F2-87E0-4962-98F4-D75828CA4096}" srcOrd="0" destOrd="0" presId="urn:microsoft.com/office/officeart/2008/layout/HexagonCluster"/>
    <dgm:cxn modelId="{72DB5F60-0A32-49F5-9DB8-EB9F1CD5DBBC}" srcId="{A2468538-BD65-4D17-9A91-186A7B619D76}" destId="{1ED48131-27D9-4B6D-B4C7-21A91DCEE467}" srcOrd="3" destOrd="0" parTransId="{8AA1BAB0-3FFE-4502-A7CE-44D120C6EE9A}" sibTransId="{0C0A6B4B-3A47-4F99-8222-AD7CD107C7E8}"/>
    <dgm:cxn modelId="{0B8EF461-F6D5-44F5-9AE0-E2537AD7AD05}" type="presOf" srcId="{57295035-3067-4AE1-8F02-9956080833DE}" destId="{F337D434-933E-4841-B35A-35A4BB14C3A4}" srcOrd="0" destOrd="0" presId="urn:microsoft.com/office/officeart/2008/layout/HexagonCluster"/>
    <dgm:cxn modelId="{30F59A4A-E34F-4A32-8502-FCB103979900}" srcId="{A2468538-BD65-4D17-9A91-186A7B619D76}" destId="{56DA71B5-1B18-4F46-B947-65C7C10FAC6D}" srcOrd="4" destOrd="0" parTransId="{9723B80F-F0BF-43EC-990B-32A654DDC199}" sibTransId="{B53431BE-926E-4E82-9916-927FE8C6D9B7}"/>
    <dgm:cxn modelId="{26EFBB6A-7A3B-4766-990D-82DBB8A6100D}" srcId="{A2468538-BD65-4D17-9A91-186A7B619D76}" destId="{CBF7117E-95C5-4AEB-B17B-0FD477EA2667}" srcOrd="5" destOrd="0" parTransId="{D4A31F32-BF11-4ABA-85D0-30AA2FBA14AC}" sibTransId="{B851723A-5E4D-491A-A79E-CEA2590F63EF}"/>
    <dgm:cxn modelId="{59E91652-7876-4A1B-86CA-E48192953137}" type="presOf" srcId="{A32297B8-1A53-443E-B7E8-064B624A4901}" destId="{2A92DAA2-89E1-4271-B35A-E441FC08F95F}" srcOrd="0" destOrd="0" presId="urn:microsoft.com/office/officeart/2008/layout/HexagonCluster"/>
    <dgm:cxn modelId="{7742F17A-52E5-43D7-BAA8-5720BF10DE22}" type="presOf" srcId="{EEE3E305-227D-4DFF-8961-DFE1E91104FB}" destId="{00BCFDF9-7BC3-40E7-A3AD-EB6E27469C32}" srcOrd="0" destOrd="0" presId="urn:microsoft.com/office/officeart/2008/layout/HexagonCluster"/>
    <dgm:cxn modelId="{A764B67B-E8B7-44C0-AA87-9DCBB4E8E9B0}" type="presOf" srcId="{E61A7377-921B-4D20-8017-A258EF04A71B}" destId="{390DA512-E824-499E-90A4-9CA6188021C7}" srcOrd="0" destOrd="0" presId="urn:microsoft.com/office/officeart/2008/layout/HexagonCluster"/>
    <dgm:cxn modelId="{50A45383-32AF-4474-BE40-4AE6D9DDBDF8}" srcId="{A2468538-BD65-4D17-9A91-186A7B619D76}" destId="{F4F06DD6-41BD-47DB-8102-C50905173E46}" srcOrd="6" destOrd="0" parTransId="{FA2E40B4-0D6D-4FD4-BD28-B96D7562A71C}" sibTransId="{A32297B8-1A53-443E-B7E8-064B624A4901}"/>
    <dgm:cxn modelId="{C8B83690-72B5-49C4-ADDB-8CF901B43B74}" type="presOf" srcId="{F4F06DD6-41BD-47DB-8102-C50905173E46}" destId="{8405E180-9902-4BBA-9011-2E59C1F4BF8C}" srcOrd="0" destOrd="0" presId="urn:microsoft.com/office/officeart/2008/layout/HexagonCluster"/>
    <dgm:cxn modelId="{A1D9B7A0-7EA4-424D-8B01-9C56CF2ADF75}" type="presOf" srcId="{0C0A6B4B-3A47-4F99-8222-AD7CD107C7E8}" destId="{4643E9C3-8D9D-4D6C-910A-4AE24BE4A67E}" srcOrd="0" destOrd="0" presId="urn:microsoft.com/office/officeart/2008/layout/HexagonCluster"/>
    <dgm:cxn modelId="{7284ABA1-9E5F-467A-A320-6CABC78FAEB9}" type="presOf" srcId="{56DA71B5-1B18-4F46-B947-65C7C10FAC6D}" destId="{5B822108-EB50-4011-B5FE-F0727CA1F795}" srcOrd="0" destOrd="0" presId="urn:microsoft.com/office/officeart/2008/layout/HexagonCluster"/>
    <dgm:cxn modelId="{8854E4BC-8308-43CE-BA54-66AE74170F9C}" type="presOf" srcId="{DFAFCA4B-0905-430A-BC81-B6B694E75FF8}" destId="{CF64DBFA-B5D2-4482-A558-4373673C0449}" srcOrd="0" destOrd="0" presId="urn:microsoft.com/office/officeart/2008/layout/HexagonCluster"/>
    <dgm:cxn modelId="{B9F558BE-BEA0-4939-B332-EBA32156DA02}" type="presOf" srcId="{C8B37DAA-2090-4E7D-BC7E-0E56D6D741C5}" destId="{7A429625-93C0-439F-BCA8-EF4E212F88BE}" srcOrd="0" destOrd="0" presId="urn:microsoft.com/office/officeart/2008/layout/HexagonCluster"/>
    <dgm:cxn modelId="{43B8A6C3-BCB7-4717-928E-2B15D296D854}" type="presOf" srcId="{FC928F76-DF4A-410C-BA54-5234C57EA3AB}" destId="{6E38460B-7DFE-4650-86E3-5A08F2BA7054}" srcOrd="0" destOrd="0" presId="urn:microsoft.com/office/officeart/2008/layout/HexagonCluster"/>
    <dgm:cxn modelId="{0F5EDEC8-B95E-4205-BD00-A61088F05572}" srcId="{A2468538-BD65-4D17-9A91-186A7B619D76}" destId="{57295035-3067-4AE1-8F02-9956080833DE}" srcOrd="0" destOrd="0" parTransId="{E7FAF625-E6AA-4145-A806-8968D4FF9CA7}" sibTransId="{01A184CE-85F6-4FDA-9470-9D8E1559BFDD}"/>
    <dgm:cxn modelId="{3E82F8CD-C8DF-4606-A06D-935041B4866B}" type="presOf" srcId="{CBF7117E-95C5-4AEB-B17B-0FD477EA2667}" destId="{C002B5C1-3D6D-4071-B9E4-EE0669E5D998}" srcOrd="0" destOrd="0" presId="urn:microsoft.com/office/officeart/2008/layout/HexagonCluster"/>
    <dgm:cxn modelId="{49F061DB-AAF8-44D9-97D1-A54A01C6009B}" srcId="{A2468538-BD65-4D17-9A91-186A7B619D76}" destId="{E61A7377-921B-4D20-8017-A258EF04A71B}" srcOrd="1" destOrd="0" parTransId="{C64FA044-58DD-4FCB-BFD1-DCEDB55163D9}" sibTransId="{C8B37DAA-2090-4E7D-BC7E-0E56D6D741C5}"/>
    <dgm:cxn modelId="{6909D9EF-A559-45F0-A10A-D17FE7909D17}" srcId="{A2468538-BD65-4D17-9A91-186A7B619D76}" destId="{DFAFCA4B-0905-430A-BC81-B6B694E75FF8}" srcOrd="2" destOrd="0" parTransId="{D6E04FA6-ECBE-4428-8079-EEE4560EF2F3}" sibTransId="{EEE3E305-227D-4DFF-8961-DFE1E91104FB}"/>
    <dgm:cxn modelId="{3C7429E7-84DD-4F4F-8CB0-49E781607A0A}" type="presParOf" srcId="{41231F9E-606B-4189-9F27-25FBC8C35089}" destId="{F86B9E16-DD52-41BC-832F-158FC917558B}" srcOrd="0" destOrd="0" presId="urn:microsoft.com/office/officeart/2008/layout/HexagonCluster"/>
    <dgm:cxn modelId="{C389B60A-59D5-4497-B201-2FA68B15C540}" type="presParOf" srcId="{F86B9E16-DD52-41BC-832F-158FC917558B}" destId="{F337D434-933E-4841-B35A-35A4BB14C3A4}" srcOrd="0" destOrd="0" presId="urn:microsoft.com/office/officeart/2008/layout/HexagonCluster"/>
    <dgm:cxn modelId="{946CF083-C96C-4E19-9030-E79FFD01F39A}" type="presParOf" srcId="{41231F9E-606B-4189-9F27-25FBC8C35089}" destId="{0D6F6A2F-C6A6-456F-95A3-B1AB1EBFE40C}" srcOrd="1" destOrd="0" presId="urn:microsoft.com/office/officeart/2008/layout/HexagonCluster"/>
    <dgm:cxn modelId="{0773CCDA-6485-4E57-B34C-F58A60769CCC}" type="presParOf" srcId="{0D6F6A2F-C6A6-456F-95A3-B1AB1EBFE40C}" destId="{BDD42090-152E-4D19-AF37-50843D34B9BB}" srcOrd="0" destOrd="0" presId="urn:microsoft.com/office/officeart/2008/layout/HexagonCluster"/>
    <dgm:cxn modelId="{CAB8E674-7DE4-4592-8CF9-C18C80F834A7}" type="presParOf" srcId="{41231F9E-606B-4189-9F27-25FBC8C35089}" destId="{9052BA21-2C4E-4E9B-A7A5-28F7659EB5CC}" srcOrd="2" destOrd="0" presId="urn:microsoft.com/office/officeart/2008/layout/HexagonCluster"/>
    <dgm:cxn modelId="{B921D689-6CD9-4B73-921E-4B8020A74FB4}" type="presParOf" srcId="{9052BA21-2C4E-4E9B-A7A5-28F7659EB5CC}" destId="{15E723F2-87E0-4962-98F4-D75828CA4096}" srcOrd="0" destOrd="0" presId="urn:microsoft.com/office/officeart/2008/layout/HexagonCluster"/>
    <dgm:cxn modelId="{4C29A5E8-EE37-43F0-B2E7-8C299C6451ED}" type="presParOf" srcId="{41231F9E-606B-4189-9F27-25FBC8C35089}" destId="{BEF68F85-006A-4F33-834E-581B7F3AD1CD}" srcOrd="3" destOrd="0" presId="urn:microsoft.com/office/officeart/2008/layout/HexagonCluster"/>
    <dgm:cxn modelId="{AA97ABFE-C250-49D8-8C2E-2331C2EF3A3B}" type="presParOf" srcId="{BEF68F85-006A-4F33-834E-581B7F3AD1CD}" destId="{AB607D51-A485-402F-9E75-A761A9AB9E10}" srcOrd="0" destOrd="0" presId="urn:microsoft.com/office/officeart/2008/layout/HexagonCluster"/>
    <dgm:cxn modelId="{CFF79897-62D5-4349-AF9E-BA98C894AD15}" type="presParOf" srcId="{41231F9E-606B-4189-9F27-25FBC8C35089}" destId="{D7804F75-3DC6-4D8B-A42F-F8D2B86D8A84}" srcOrd="4" destOrd="0" presId="urn:microsoft.com/office/officeart/2008/layout/HexagonCluster"/>
    <dgm:cxn modelId="{51297280-8B35-4BEE-A8CB-16E759AC81C6}" type="presParOf" srcId="{D7804F75-3DC6-4D8B-A42F-F8D2B86D8A84}" destId="{390DA512-E824-499E-90A4-9CA6188021C7}" srcOrd="0" destOrd="0" presId="urn:microsoft.com/office/officeart/2008/layout/HexagonCluster"/>
    <dgm:cxn modelId="{3153DD99-35FB-4B5F-9B91-4F1408FFF3B8}" type="presParOf" srcId="{41231F9E-606B-4189-9F27-25FBC8C35089}" destId="{6CA569D8-8ECC-4DA5-B0E5-8A04E0402C87}" srcOrd="5" destOrd="0" presId="urn:microsoft.com/office/officeart/2008/layout/HexagonCluster"/>
    <dgm:cxn modelId="{B2F8B6BB-7A24-4B94-92C2-DFFA5391DDA2}" type="presParOf" srcId="{6CA569D8-8ECC-4DA5-B0E5-8A04E0402C87}" destId="{F949183E-3A58-4504-8189-AE96680FCCE5}" srcOrd="0" destOrd="0" presId="urn:microsoft.com/office/officeart/2008/layout/HexagonCluster"/>
    <dgm:cxn modelId="{32778515-F792-460D-980B-12D3B467091A}" type="presParOf" srcId="{41231F9E-606B-4189-9F27-25FBC8C35089}" destId="{ECAA8CF2-F5E6-4453-8B73-451BB7A3EF0F}" srcOrd="6" destOrd="0" presId="urn:microsoft.com/office/officeart/2008/layout/HexagonCluster"/>
    <dgm:cxn modelId="{956ABB41-F8D0-4573-A6EE-E85A3C68B786}" type="presParOf" srcId="{ECAA8CF2-F5E6-4453-8B73-451BB7A3EF0F}" destId="{7A429625-93C0-439F-BCA8-EF4E212F88BE}" srcOrd="0" destOrd="0" presId="urn:microsoft.com/office/officeart/2008/layout/HexagonCluster"/>
    <dgm:cxn modelId="{2B3770AA-FBFC-493D-8438-577A9902BE1E}" type="presParOf" srcId="{41231F9E-606B-4189-9F27-25FBC8C35089}" destId="{056C1D34-D54C-47C6-909E-0F5D541CAD5F}" srcOrd="7" destOrd="0" presId="urn:microsoft.com/office/officeart/2008/layout/HexagonCluster"/>
    <dgm:cxn modelId="{BB5A9A1E-90F3-4518-BA6F-EB187D3EEDB8}" type="presParOf" srcId="{056C1D34-D54C-47C6-909E-0F5D541CAD5F}" destId="{9C6880AA-F7FB-46A3-A3AB-0DECCF7BAFD2}" srcOrd="0" destOrd="0" presId="urn:microsoft.com/office/officeart/2008/layout/HexagonCluster"/>
    <dgm:cxn modelId="{54A80315-03DD-4972-889E-F320901BD1DB}" type="presParOf" srcId="{41231F9E-606B-4189-9F27-25FBC8C35089}" destId="{C76BBCB2-1977-4B8E-8245-38F1FB4DBAE9}" srcOrd="8" destOrd="0" presId="urn:microsoft.com/office/officeart/2008/layout/HexagonCluster"/>
    <dgm:cxn modelId="{B3CBBD78-081D-4658-849E-F404D8214C51}" type="presParOf" srcId="{C76BBCB2-1977-4B8E-8245-38F1FB4DBAE9}" destId="{CF64DBFA-B5D2-4482-A558-4373673C0449}" srcOrd="0" destOrd="0" presId="urn:microsoft.com/office/officeart/2008/layout/HexagonCluster"/>
    <dgm:cxn modelId="{CD18419C-5C46-441D-B933-AA54074D3946}" type="presParOf" srcId="{41231F9E-606B-4189-9F27-25FBC8C35089}" destId="{39DEB6BB-AE78-4804-8737-CD2A49722FA7}" srcOrd="9" destOrd="0" presId="urn:microsoft.com/office/officeart/2008/layout/HexagonCluster"/>
    <dgm:cxn modelId="{7945D7C8-D6B9-4846-97F2-C98124BFE8AB}" type="presParOf" srcId="{39DEB6BB-AE78-4804-8737-CD2A49722FA7}" destId="{5B3BC203-3DDD-4D5D-875F-EFBE3DD72800}" srcOrd="0" destOrd="0" presId="urn:microsoft.com/office/officeart/2008/layout/HexagonCluster"/>
    <dgm:cxn modelId="{E341EE5A-DFC6-46B5-BF29-AE0C30C1E320}" type="presParOf" srcId="{41231F9E-606B-4189-9F27-25FBC8C35089}" destId="{4252AB02-6E6F-481E-BE40-E743A71C0CDD}" srcOrd="10" destOrd="0" presId="urn:microsoft.com/office/officeart/2008/layout/HexagonCluster"/>
    <dgm:cxn modelId="{CCCE68C3-7BDE-4450-B63D-BF7EC66A374F}" type="presParOf" srcId="{4252AB02-6E6F-481E-BE40-E743A71C0CDD}" destId="{00BCFDF9-7BC3-40E7-A3AD-EB6E27469C32}" srcOrd="0" destOrd="0" presId="urn:microsoft.com/office/officeart/2008/layout/HexagonCluster"/>
    <dgm:cxn modelId="{33F4388D-8432-43ED-ACC1-2A70516337D6}" type="presParOf" srcId="{41231F9E-606B-4189-9F27-25FBC8C35089}" destId="{665C91F9-B740-4827-A897-B42021EB19E7}" srcOrd="11" destOrd="0" presId="urn:microsoft.com/office/officeart/2008/layout/HexagonCluster"/>
    <dgm:cxn modelId="{E62A1096-D3E2-46A9-BE5F-BC830235B599}" type="presParOf" srcId="{665C91F9-B740-4827-A897-B42021EB19E7}" destId="{913BFC50-3144-4607-880B-9142FEE61A82}" srcOrd="0" destOrd="0" presId="urn:microsoft.com/office/officeart/2008/layout/HexagonCluster"/>
    <dgm:cxn modelId="{49ABDCFB-EAF2-421F-91CD-B42DE50FF5A2}" type="presParOf" srcId="{41231F9E-606B-4189-9F27-25FBC8C35089}" destId="{E9BD6B4F-B2AB-476C-8A74-910D2169DDAC}" srcOrd="12" destOrd="0" presId="urn:microsoft.com/office/officeart/2008/layout/HexagonCluster"/>
    <dgm:cxn modelId="{93BF0169-B022-46EF-A34D-FD00D080660C}" type="presParOf" srcId="{E9BD6B4F-B2AB-476C-8A74-910D2169DDAC}" destId="{8A720FAC-ABCD-4BB4-ABB3-C60779F07E95}" srcOrd="0" destOrd="0" presId="urn:microsoft.com/office/officeart/2008/layout/HexagonCluster"/>
    <dgm:cxn modelId="{ACBACC38-0F0A-41F9-B3AD-BF3F3C4CBBF1}" type="presParOf" srcId="{41231F9E-606B-4189-9F27-25FBC8C35089}" destId="{037BCE73-2024-4DF8-BD79-C5EBB92DA797}" srcOrd="13" destOrd="0" presId="urn:microsoft.com/office/officeart/2008/layout/HexagonCluster"/>
    <dgm:cxn modelId="{074E5522-947B-4E59-B74B-CE7D117C133C}" type="presParOf" srcId="{037BCE73-2024-4DF8-BD79-C5EBB92DA797}" destId="{115A00D9-02D8-4321-872D-7066DBDF8ECD}" srcOrd="0" destOrd="0" presId="urn:microsoft.com/office/officeart/2008/layout/HexagonCluster"/>
    <dgm:cxn modelId="{B58774F2-0AA9-469E-8828-35FB68A3EE3F}" type="presParOf" srcId="{41231F9E-606B-4189-9F27-25FBC8C35089}" destId="{9298DF2D-E1DF-4E83-BEAE-E5579D9166B0}" srcOrd="14" destOrd="0" presId="urn:microsoft.com/office/officeart/2008/layout/HexagonCluster"/>
    <dgm:cxn modelId="{54273CD0-B4ED-48C5-AA46-5A4901FC43C8}" type="presParOf" srcId="{9298DF2D-E1DF-4E83-BEAE-E5579D9166B0}" destId="{4643E9C3-8D9D-4D6C-910A-4AE24BE4A67E}" srcOrd="0" destOrd="0" presId="urn:microsoft.com/office/officeart/2008/layout/HexagonCluster"/>
    <dgm:cxn modelId="{3887D948-0E26-45B1-B719-9DE5A16F2AC6}" type="presParOf" srcId="{41231F9E-606B-4189-9F27-25FBC8C35089}" destId="{0100B1E8-99AA-4B05-A95F-C5F319D99AAB}" srcOrd="15" destOrd="0" presId="urn:microsoft.com/office/officeart/2008/layout/HexagonCluster"/>
    <dgm:cxn modelId="{35106C4F-A2C6-4983-BBFC-6B672342426C}" type="presParOf" srcId="{0100B1E8-99AA-4B05-A95F-C5F319D99AAB}" destId="{C4075BB1-71C3-4179-BD28-756F8F1D9D55}" srcOrd="0" destOrd="0" presId="urn:microsoft.com/office/officeart/2008/layout/HexagonCluster"/>
    <dgm:cxn modelId="{D9A03FEA-B8BF-4E29-92FC-53160B0444F4}" type="presParOf" srcId="{41231F9E-606B-4189-9F27-25FBC8C35089}" destId="{93796C33-CFB3-42EF-90DE-B536A80F3113}" srcOrd="16" destOrd="0" presId="urn:microsoft.com/office/officeart/2008/layout/HexagonCluster"/>
    <dgm:cxn modelId="{B8E28179-D630-4AE5-A408-D976A97A8DC4}" type="presParOf" srcId="{93796C33-CFB3-42EF-90DE-B536A80F3113}" destId="{5B822108-EB50-4011-B5FE-F0727CA1F795}" srcOrd="0" destOrd="0" presId="urn:microsoft.com/office/officeart/2008/layout/HexagonCluster"/>
    <dgm:cxn modelId="{2D5EE3D7-3646-424E-B2A3-AC00BDD44B76}" type="presParOf" srcId="{41231F9E-606B-4189-9F27-25FBC8C35089}" destId="{60481E75-CBA8-40FC-AE03-384FCED3816F}" srcOrd="17" destOrd="0" presId="urn:microsoft.com/office/officeart/2008/layout/HexagonCluster"/>
    <dgm:cxn modelId="{7980263D-7A0D-4DC1-AA4D-39CFDFA88583}" type="presParOf" srcId="{60481E75-CBA8-40FC-AE03-384FCED3816F}" destId="{1DD11F56-10EE-4811-AD7A-9CC16270CF7F}" srcOrd="0" destOrd="0" presId="urn:microsoft.com/office/officeart/2008/layout/HexagonCluster"/>
    <dgm:cxn modelId="{E2037E69-455B-4D64-815F-3B4E803F49B8}" type="presParOf" srcId="{41231F9E-606B-4189-9F27-25FBC8C35089}" destId="{EDC41696-A187-4EF0-AB60-5D6A1364B3E0}" srcOrd="18" destOrd="0" presId="urn:microsoft.com/office/officeart/2008/layout/HexagonCluster"/>
    <dgm:cxn modelId="{3C19CBC3-FB59-4F2A-9ACD-22E641872AE7}" type="presParOf" srcId="{EDC41696-A187-4EF0-AB60-5D6A1364B3E0}" destId="{7F2E2BBD-142E-4DB3-BDDD-24E95FAF26E7}" srcOrd="0" destOrd="0" presId="urn:microsoft.com/office/officeart/2008/layout/HexagonCluster"/>
    <dgm:cxn modelId="{6EBDCE01-4413-4BC9-8A8B-D1A78B418EDC}" type="presParOf" srcId="{41231F9E-606B-4189-9F27-25FBC8C35089}" destId="{AA698935-B515-4AE8-96DB-AADEF1860B56}" srcOrd="19" destOrd="0" presId="urn:microsoft.com/office/officeart/2008/layout/HexagonCluster"/>
    <dgm:cxn modelId="{61051523-A491-4337-8C70-0EB470FFE402}" type="presParOf" srcId="{AA698935-B515-4AE8-96DB-AADEF1860B56}" destId="{85746D57-3296-405C-AC40-DA26D17F55D7}" srcOrd="0" destOrd="0" presId="urn:microsoft.com/office/officeart/2008/layout/HexagonCluster"/>
    <dgm:cxn modelId="{99C9464A-1531-463E-A9BF-8EB031FEF341}" type="presParOf" srcId="{41231F9E-606B-4189-9F27-25FBC8C35089}" destId="{C7790899-DAF0-4714-AEB6-D7AD4F50F350}" srcOrd="20" destOrd="0" presId="urn:microsoft.com/office/officeart/2008/layout/HexagonCluster"/>
    <dgm:cxn modelId="{C2AAF4B5-F344-4ADE-9034-D5C790EAC9C8}" type="presParOf" srcId="{C7790899-DAF0-4714-AEB6-D7AD4F50F350}" destId="{C002B5C1-3D6D-4071-B9E4-EE0669E5D998}" srcOrd="0" destOrd="0" presId="urn:microsoft.com/office/officeart/2008/layout/HexagonCluster"/>
    <dgm:cxn modelId="{1C700E45-C2AE-4B06-882C-1E9656169C4B}" type="presParOf" srcId="{41231F9E-606B-4189-9F27-25FBC8C35089}" destId="{53669BC2-7E29-495B-A7EA-27F19A28B2E7}" srcOrd="21" destOrd="0" presId="urn:microsoft.com/office/officeart/2008/layout/HexagonCluster"/>
    <dgm:cxn modelId="{207FF195-3F05-4D0D-87EE-AC0EE9B2AC3F}" type="presParOf" srcId="{53669BC2-7E29-495B-A7EA-27F19A28B2E7}" destId="{47530B63-527C-4175-ACE2-97A8BC1BFF08}" srcOrd="0" destOrd="0" presId="urn:microsoft.com/office/officeart/2008/layout/HexagonCluster"/>
    <dgm:cxn modelId="{BCCDC1A3-75AD-4BF0-9414-6C903C93007B}" type="presParOf" srcId="{41231F9E-606B-4189-9F27-25FBC8C35089}" destId="{509E6152-6198-4D9B-9929-F5779FE8ECC3}" srcOrd="22" destOrd="0" presId="urn:microsoft.com/office/officeart/2008/layout/HexagonCluster"/>
    <dgm:cxn modelId="{9CF710D0-DDDF-416F-940E-8C36DAACF7F4}" type="presParOf" srcId="{509E6152-6198-4D9B-9929-F5779FE8ECC3}" destId="{F96C766F-BD93-4F68-8A61-92C3F23C3F5F}" srcOrd="0" destOrd="0" presId="urn:microsoft.com/office/officeart/2008/layout/HexagonCluster"/>
    <dgm:cxn modelId="{C88182DD-E212-401E-B308-B7BE4CC4BD35}" type="presParOf" srcId="{41231F9E-606B-4189-9F27-25FBC8C35089}" destId="{04491CF4-FB50-4250-916A-88DE833C4432}" srcOrd="23" destOrd="0" presId="urn:microsoft.com/office/officeart/2008/layout/HexagonCluster"/>
    <dgm:cxn modelId="{3B12E248-0494-4B0B-BAAC-0ACD5B684B48}" type="presParOf" srcId="{04491CF4-FB50-4250-916A-88DE833C4432}" destId="{4D912676-83C6-4C29-AE76-C2DDCE09B14A}" srcOrd="0" destOrd="0" presId="urn:microsoft.com/office/officeart/2008/layout/HexagonCluster"/>
    <dgm:cxn modelId="{2ECD9974-975C-42B6-801F-68EABD163316}" type="presParOf" srcId="{41231F9E-606B-4189-9F27-25FBC8C35089}" destId="{DD591820-A317-4955-B133-A948E1F6E00C}" srcOrd="24" destOrd="0" presId="urn:microsoft.com/office/officeart/2008/layout/HexagonCluster"/>
    <dgm:cxn modelId="{E43F9CE4-65F4-4B3B-8473-96580CBADA2F}" type="presParOf" srcId="{DD591820-A317-4955-B133-A948E1F6E00C}" destId="{8405E180-9902-4BBA-9011-2E59C1F4BF8C}" srcOrd="0" destOrd="0" presId="urn:microsoft.com/office/officeart/2008/layout/HexagonCluster"/>
    <dgm:cxn modelId="{925167BC-18C7-4E0F-B202-DD2523C81611}" type="presParOf" srcId="{41231F9E-606B-4189-9F27-25FBC8C35089}" destId="{F5CE0454-0566-4864-99C4-ADCFDF75FD76}" srcOrd="25" destOrd="0" presId="urn:microsoft.com/office/officeart/2008/layout/HexagonCluster"/>
    <dgm:cxn modelId="{C0EDC8CB-80B1-4E25-961C-960D275E1DB7}" type="presParOf" srcId="{F5CE0454-0566-4864-99C4-ADCFDF75FD76}" destId="{0756C35E-E382-4E3A-AF96-66C263DDB683}" srcOrd="0" destOrd="0" presId="urn:microsoft.com/office/officeart/2008/layout/HexagonCluster"/>
    <dgm:cxn modelId="{CC18F88D-32BF-4DD4-9AD9-377C4AC2C737}" type="presParOf" srcId="{41231F9E-606B-4189-9F27-25FBC8C35089}" destId="{04FAFDB7-7FAA-4FBB-A0AE-8F6D5FACE05B}" srcOrd="26" destOrd="0" presId="urn:microsoft.com/office/officeart/2008/layout/HexagonCluster"/>
    <dgm:cxn modelId="{B8E6F515-FA0F-4210-9264-12F8A13BED51}" type="presParOf" srcId="{04FAFDB7-7FAA-4FBB-A0AE-8F6D5FACE05B}" destId="{2A92DAA2-89E1-4271-B35A-E441FC08F95F}" srcOrd="0" destOrd="0" presId="urn:microsoft.com/office/officeart/2008/layout/HexagonCluster"/>
    <dgm:cxn modelId="{9047EED7-740B-4DE3-93F9-FC253A45C760}" type="presParOf" srcId="{41231F9E-606B-4189-9F27-25FBC8C35089}" destId="{A65DF977-16A2-472F-9290-1FFB9C993067}" srcOrd="27" destOrd="0" presId="urn:microsoft.com/office/officeart/2008/layout/HexagonCluster"/>
    <dgm:cxn modelId="{673788D2-09DB-49FA-ABC4-6BDCFA2CDBAC}" type="presParOf" srcId="{A65DF977-16A2-472F-9290-1FFB9C993067}" destId="{78D0C74E-B692-4E26-809B-A24C51B3C1E9}" srcOrd="0" destOrd="0" presId="urn:microsoft.com/office/officeart/2008/layout/HexagonCluster"/>
    <dgm:cxn modelId="{A72206DD-07A8-46E9-820C-BA10F405BC73}" type="presParOf" srcId="{41231F9E-606B-4189-9F27-25FBC8C35089}" destId="{0B323279-CB83-4CC3-B1D6-1B5396D49CD9}" srcOrd="28" destOrd="0" presId="urn:microsoft.com/office/officeart/2008/layout/HexagonCluster"/>
    <dgm:cxn modelId="{F3F2D607-68AB-4F3B-A567-3A5D081A5AD7}" type="presParOf" srcId="{0B323279-CB83-4CC3-B1D6-1B5396D49CD9}" destId="{6E38460B-7DFE-4650-86E3-5A08F2BA7054}" srcOrd="0" destOrd="0" presId="urn:microsoft.com/office/officeart/2008/layout/HexagonCluster"/>
    <dgm:cxn modelId="{A13E098F-6402-4687-AD5F-0095757810AF}" type="presParOf" srcId="{41231F9E-606B-4189-9F27-25FBC8C35089}" destId="{621A2166-F4BA-461A-8178-5754F728C7DD}" srcOrd="29" destOrd="0" presId="urn:microsoft.com/office/officeart/2008/layout/HexagonCluster"/>
    <dgm:cxn modelId="{039E9E8C-E22D-4033-9752-0DBC423A7768}" type="presParOf" srcId="{621A2166-F4BA-461A-8178-5754F728C7DD}" destId="{837AF8DF-FE36-4C97-8CC3-3372277FFF04}" srcOrd="0" destOrd="0" presId="urn:microsoft.com/office/officeart/2008/layout/HexagonCluster"/>
    <dgm:cxn modelId="{AB430662-283A-4585-93C9-75BDF75F2E73}" type="presParOf" srcId="{41231F9E-606B-4189-9F27-25FBC8C35089}" destId="{3EEE56E2-32B2-4F2E-9EDF-FAA241C8513E}" srcOrd="30" destOrd="0" presId="urn:microsoft.com/office/officeart/2008/layout/HexagonCluster"/>
    <dgm:cxn modelId="{BDEE12C6-4E2F-4307-9414-7CB31182B798}" type="presParOf" srcId="{3EEE56E2-32B2-4F2E-9EDF-FAA241C8513E}" destId="{B15579B2-A80C-4CB6-9994-24A4AC2B9EA5}" srcOrd="0" destOrd="0" presId="urn:microsoft.com/office/officeart/2008/layout/HexagonCluster"/>
    <dgm:cxn modelId="{96A92A06-2799-4712-961C-3C23654CE0F1}" type="presParOf" srcId="{41231F9E-606B-4189-9F27-25FBC8C35089}" destId="{A72D3533-3F74-496B-AD29-85E3E33D1D1A}" srcOrd="31" destOrd="0" presId="urn:microsoft.com/office/officeart/2008/layout/HexagonCluster"/>
    <dgm:cxn modelId="{4FF5BC1A-6D7C-4856-A23C-BC9230253B41}" type="presParOf" srcId="{A72D3533-3F74-496B-AD29-85E3E33D1D1A}" destId="{9CAD767E-6289-454C-96A2-07FEA00582C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7D434-933E-4841-B35A-35A4BB14C3A4}">
      <dsp:nvSpPr>
        <dsp:cNvPr id="0" name=""/>
        <dsp:cNvSpPr/>
      </dsp:nvSpPr>
      <dsp:spPr>
        <a:xfrm>
          <a:off x="1217094" y="2107986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NFC tags</a:t>
          </a:r>
        </a:p>
      </dsp:txBody>
      <dsp:txXfrm>
        <a:off x="1436207" y="2296069"/>
        <a:ext cx="976635" cy="838326"/>
      </dsp:txXfrm>
    </dsp:sp>
    <dsp:sp modelId="{BDD42090-152E-4D19-AF37-50843D34B9BB}">
      <dsp:nvSpPr>
        <dsp:cNvPr id="0" name=""/>
        <dsp:cNvSpPr/>
      </dsp:nvSpPr>
      <dsp:spPr>
        <a:xfrm>
          <a:off x="1251072" y="2651179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723F2-87E0-4962-98F4-D75828CA4096}">
      <dsp:nvSpPr>
        <dsp:cNvPr id="0" name=""/>
        <dsp:cNvSpPr/>
      </dsp:nvSpPr>
      <dsp:spPr>
        <a:xfrm>
          <a:off x="0" y="1436686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07D51-A485-402F-9E75-A761A9AB9E10}">
      <dsp:nvSpPr>
        <dsp:cNvPr id="0" name=""/>
        <dsp:cNvSpPr/>
      </dsp:nvSpPr>
      <dsp:spPr>
        <a:xfrm>
          <a:off x="968796" y="2490012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DA512-E824-499E-90A4-9CA6188021C7}">
      <dsp:nvSpPr>
        <dsp:cNvPr id="0" name=""/>
        <dsp:cNvSpPr/>
      </dsp:nvSpPr>
      <dsp:spPr>
        <a:xfrm>
          <a:off x="2434188" y="1433013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OLED </a:t>
          </a:r>
          <a:r>
            <a:rPr lang="de-DE" sz="1400" kern="1200" err="1">
              <a:solidFill>
                <a:srgbClr val="FFFFFF"/>
              </a:solidFill>
            </a:rPr>
            <a:t>displays</a:t>
          </a:r>
          <a:endParaRPr lang="de-DE" sz="1400" kern="1200">
            <a:solidFill>
              <a:srgbClr val="FFFFFF"/>
            </a:solidFill>
          </a:endParaRPr>
        </a:p>
      </dsp:txBody>
      <dsp:txXfrm>
        <a:off x="2653301" y="1621096"/>
        <a:ext cx="976635" cy="838326"/>
      </dsp:txXfrm>
    </dsp:sp>
    <dsp:sp modelId="{F949183E-3A58-4504-8189-AE96680FCCE5}">
      <dsp:nvSpPr>
        <dsp:cNvPr id="0" name=""/>
        <dsp:cNvSpPr/>
      </dsp:nvSpPr>
      <dsp:spPr>
        <a:xfrm>
          <a:off x="3408213" y="2483583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29625-93C0-439F-BCA8-EF4E212F88BE}">
      <dsp:nvSpPr>
        <dsp:cNvPr id="0" name=""/>
        <dsp:cNvSpPr/>
      </dsp:nvSpPr>
      <dsp:spPr>
        <a:xfrm>
          <a:off x="3652154" y="2105690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880AA-F7FB-46A3-A3AB-0DECCF7BAFD2}">
      <dsp:nvSpPr>
        <dsp:cNvPr id="0" name=""/>
        <dsp:cNvSpPr/>
      </dsp:nvSpPr>
      <dsp:spPr>
        <a:xfrm>
          <a:off x="3686132" y="2646128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4DBFA-B5D2-4482-A558-4373673C0449}">
      <dsp:nvSpPr>
        <dsp:cNvPr id="0" name=""/>
        <dsp:cNvSpPr/>
      </dsp:nvSpPr>
      <dsp:spPr>
        <a:xfrm>
          <a:off x="1217094" y="765387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err="1">
              <a:solidFill>
                <a:srgbClr val="FFFFFF"/>
              </a:solidFill>
            </a:rPr>
            <a:t>Rollable</a:t>
          </a:r>
          <a:r>
            <a:rPr lang="de-DE" sz="1400" kern="1200">
              <a:solidFill>
                <a:srgbClr val="FFFFFF"/>
              </a:solidFill>
            </a:rPr>
            <a:t> TV</a:t>
          </a:r>
        </a:p>
      </dsp:txBody>
      <dsp:txXfrm>
        <a:off x="1436207" y="953470"/>
        <a:ext cx="976635" cy="838326"/>
      </dsp:txXfrm>
    </dsp:sp>
    <dsp:sp modelId="{5B3BC203-3DDD-4D5D-875F-EFBE3DD72800}">
      <dsp:nvSpPr>
        <dsp:cNvPr id="0" name=""/>
        <dsp:cNvSpPr/>
      </dsp:nvSpPr>
      <dsp:spPr>
        <a:xfrm>
          <a:off x="2179792" y="781917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CFDF9-7BC3-40E7-A3AD-EB6E27469C32}">
      <dsp:nvSpPr>
        <dsp:cNvPr id="0" name=""/>
        <dsp:cNvSpPr/>
      </dsp:nvSpPr>
      <dsp:spPr>
        <a:xfrm>
          <a:off x="2434188" y="89955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BFC50-3144-4607-880B-9142FEE61A82}">
      <dsp:nvSpPr>
        <dsp:cNvPr id="0" name=""/>
        <dsp:cNvSpPr/>
      </dsp:nvSpPr>
      <dsp:spPr>
        <a:xfrm>
          <a:off x="2475136" y="628097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20FAC-ABCD-4BB4-ABB3-C60779F07E95}">
      <dsp:nvSpPr>
        <dsp:cNvPr id="0" name=""/>
        <dsp:cNvSpPr/>
      </dsp:nvSpPr>
      <dsp:spPr>
        <a:xfrm>
          <a:off x="3652154" y="762632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Sensors</a:t>
          </a:r>
        </a:p>
      </dsp:txBody>
      <dsp:txXfrm>
        <a:off x="3871267" y="950715"/>
        <a:ext cx="976635" cy="838326"/>
      </dsp:txXfrm>
    </dsp:sp>
    <dsp:sp modelId="{115A00D9-02D8-4321-872D-7066DBDF8ECD}">
      <dsp:nvSpPr>
        <dsp:cNvPr id="0" name=""/>
        <dsp:cNvSpPr/>
      </dsp:nvSpPr>
      <dsp:spPr>
        <a:xfrm>
          <a:off x="4875347" y="1300774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3E9C3-8D9D-4D6C-910A-4AE24BE4A67E}">
      <dsp:nvSpPr>
        <dsp:cNvPr id="0" name=""/>
        <dsp:cNvSpPr/>
      </dsp:nvSpPr>
      <dsp:spPr>
        <a:xfrm>
          <a:off x="4869249" y="1445411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75BB1-71C3-4179-BD28-756F8F1D9D55}">
      <dsp:nvSpPr>
        <dsp:cNvPr id="0" name=""/>
        <dsp:cNvSpPr/>
      </dsp:nvSpPr>
      <dsp:spPr>
        <a:xfrm>
          <a:off x="5144554" y="1467451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22108-EB50-4011-B5FE-F0727CA1F795}">
      <dsp:nvSpPr>
        <dsp:cNvPr id="0" name=""/>
        <dsp:cNvSpPr/>
      </dsp:nvSpPr>
      <dsp:spPr>
        <a:xfrm>
          <a:off x="4869249" y="102811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BIPV</a:t>
          </a:r>
        </a:p>
      </dsp:txBody>
      <dsp:txXfrm>
        <a:off x="5088362" y="290894"/>
        <a:ext cx="976635" cy="838326"/>
      </dsp:txXfrm>
    </dsp:sp>
    <dsp:sp modelId="{1DD11F56-10EE-4811-AD7A-9CC16270CF7F}">
      <dsp:nvSpPr>
        <dsp:cNvPr id="0" name=""/>
        <dsp:cNvSpPr/>
      </dsp:nvSpPr>
      <dsp:spPr>
        <a:xfrm>
          <a:off x="6092442" y="647381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E2BBD-142E-4DB3-BDDD-24E95FAF26E7}">
      <dsp:nvSpPr>
        <dsp:cNvPr id="0" name=""/>
        <dsp:cNvSpPr/>
      </dsp:nvSpPr>
      <dsp:spPr>
        <a:xfrm>
          <a:off x="6086343" y="780539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6D57-3296-405C-AC40-DA26D17F55D7}">
      <dsp:nvSpPr>
        <dsp:cNvPr id="0" name=""/>
        <dsp:cNvSpPr/>
      </dsp:nvSpPr>
      <dsp:spPr>
        <a:xfrm>
          <a:off x="6368618" y="807630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2B5C1-3D6D-4071-B9E4-EE0669E5D998}">
      <dsp:nvSpPr>
        <dsp:cNvPr id="0" name=""/>
        <dsp:cNvSpPr/>
      </dsp:nvSpPr>
      <dsp:spPr>
        <a:xfrm>
          <a:off x="6086343" y="2121302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Smart </a:t>
          </a:r>
          <a:r>
            <a:rPr lang="de-DE" sz="1400" kern="1200" err="1">
              <a:solidFill>
                <a:srgbClr val="FFFFFF"/>
              </a:solidFill>
            </a:rPr>
            <a:t>packaging</a:t>
          </a:r>
          <a:r>
            <a:rPr lang="de-DE" sz="1400" kern="1200">
              <a:solidFill>
                <a:srgbClr val="FFFFFF"/>
              </a:solidFill>
            </a:rPr>
            <a:t> </a:t>
          </a:r>
          <a:r>
            <a:rPr lang="de-DE" sz="1400" kern="1200" err="1">
              <a:solidFill>
                <a:srgbClr val="FFFFFF"/>
              </a:solidFill>
            </a:rPr>
            <a:t>for</a:t>
          </a:r>
          <a:r>
            <a:rPr lang="de-DE" sz="1400" kern="1200">
              <a:solidFill>
                <a:srgbClr val="FFFFFF"/>
              </a:solidFill>
            </a:rPr>
            <a:t> pharma-</a:t>
          </a:r>
          <a:r>
            <a:rPr lang="de-DE" sz="1400" kern="1200" err="1">
              <a:solidFill>
                <a:srgbClr val="FFFFFF"/>
              </a:solidFill>
            </a:rPr>
            <a:t>ceuticals</a:t>
          </a:r>
          <a:endParaRPr lang="de-DE" sz="1400" kern="1200">
            <a:solidFill>
              <a:srgbClr val="FFFFFF"/>
            </a:solidFill>
          </a:endParaRPr>
        </a:p>
      </dsp:txBody>
      <dsp:txXfrm>
        <a:off x="6305456" y="2309385"/>
        <a:ext cx="976635" cy="838326"/>
      </dsp:txXfrm>
    </dsp:sp>
    <dsp:sp modelId="{47530B63-527C-4175-ACE2-97A8BC1BFF08}">
      <dsp:nvSpPr>
        <dsp:cNvPr id="0" name=""/>
        <dsp:cNvSpPr/>
      </dsp:nvSpPr>
      <dsp:spPr>
        <a:xfrm>
          <a:off x="6366876" y="3185188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C766F-BD93-4F68-8A61-92C3F23C3F5F}">
      <dsp:nvSpPr>
        <dsp:cNvPr id="0" name=""/>
        <dsp:cNvSpPr/>
      </dsp:nvSpPr>
      <dsp:spPr>
        <a:xfrm>
          <a:off x="4869249" y="2786173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12676-83C6-4C29-AE76-C2DDCE09B14A}">
      <dsp:nvSpPr>
        <dsp:cNvPr id="0" name=""/>
        <dsp:cNvSpPr/>
      </dsp:nvSpPr>
      <dsp:spPr>
        <a:xfrm>
          <a:off x="6104639" y="3319264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5E180-9902-4BBA-9011-2E59C1F4BF8C}">
      <dsp:nvSpPr>
        <dsp:cNvPr id="0" name=""/>
        <dsp:cNvSpPr/>
      </dsp:nvSpPr>
      <dsp:spPr>
        <a:xfrm>
          <a:off x="2433317" y="2778826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OLED </a:t>
          </a:r>
          <a:br>
            <a:rPr lang="de-DE" sz="1400" kern="1200">
              <a:solidFill>
                <a:srgbClr val="FFFFFF"/>
              </a:solidFill>
            </a:rPr>
          </a:br>
          <a:r>
            <a:rPr lang="de-DE" sz="1400" kern="1200" err="1">
              <a:solidFill>
                <a:srgbClr val="FFFFFF"/>
              </a:solidFill>
            </a:rPr>
            <a:t>tail-lights</a:t>
          </a:r>
          <a:endParaRPr lang="de-DE" sz="1400" kern="1200">
            <a:solidFill>
              <a:srgbClr val="FFFFFF"/>
            </a:solidFill>
          </a:endParaRPr>
        </a:p>
      </dsp:txBody>
      <dsp:txXfrm>
        <a:off x="2652430" y="2966909"/>
        <a:ext cx="976635" cy="838326"/>
      </dsp:txXfrm>
    </dsp:sp>
    <dsp:sp modelId="{0756C35E-E382-4E3A-AF96-66C263DDB683}">
      <dsp:nvSpPr>
        <dsp:cNvPr id="0" name=""/>
        <dsp:cNvSpPr/>
      </dsp:nvSpPr>
      <dsp:spPr>
        <a:xfrm>
          <a:off x="2474265" y="3316968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2DAA2-89E1-4271-B35A-E441FC08F95F}">
      <dsp:nvSpPr>
        <dsp:cNvPr id="0" name=""/>
        <dsp:cNvSpPr/>
      </dsp:nvSpPr>
      <dsp:spPr>
        <a:xfrm>
          <a:off x="1216223" y="3453799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0C74E-B692-4E26-809B-A24C51B3C1E9}">
      <dsp:nvSpPr>
        <dsp:cNvPr id="0" name=""/>
        <dsp:cNvSpPr/>
      </dsp:nvSpPr>
      <dsp:spPr>
        <a:xfrm>
          <a:off x="2178921" y="3470788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8460B-7DFE-4650-86E3-5A08F2BA7054}">
      <dsp:nvSpPr>
        <dsp:cNvPr id="0" name=""/>
        <dsp:cNvSpPr/>
      </dsp:nvSpPr>
      <dsp:spPr>
        <a:xfrm>
          <a:off x="7297339" y="2801785"/>
          <a:ext cx="1414861" cy="12144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>
              <a:solidFill>
                <a:srgbClr val="FFFFFF"/>
              </a:solidFill>
            </a:rPr>
            <a:t>White </a:t>
          </a:r>
          <a:r>
            <a:rPr lang="de-DE" sz="1400" kern="1200" err="1">
              <a:solidFill>
                <a:srgbClr val="FFFFFF"/>
              </a:solidFill>
            </a:rPr>
            <a:t>goods</a:t>
          </a:r>
          <a:endParaRPr lang="de-DE" sz="1400" kern="1200">
            <a:solidFill>
              <a:srgbClr val="FFFFFF"/>
            </a:solidFill>
          </a:endParaRPr>
        </a:p>
      </dsp:txBody>
      <dsp:txXfrm>
        <a:off x="7516452" y="2989868"/>
        <a:ext cx="976635" cy="838326"/>
      </dsp:txXfrm>
    </dsp:sp>
    <dsp:sp modelId="{837AF8DF-FE36-4C97-8CC3-3372277FFF04}">
      <dsp:nvSpPr>
        <dsp:cNvPr id="0" name=""/>
        <dsp:cNvSpPr/>
      </dsp:nvSpPr>
      <dsp:spPr>
        <a:xfrm>
          <a:off x="7577872" y="3865671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579B2-A80C-4CB6-9994-24A4AC2B9EA5}">
      <dsp:nvSpPr>
        <dsp:cNvPr id="0" name=""/>
        <dsp:cNvSpPr/>
      </dsp:nvSpPr>
      <dsp:spPr>
        <a:xfrm>
          <a:off x="6080245" y="3467115"/>
          <a:ext cx="1414861" cy="12144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D767E-6289-454C-96A2-07FEA00582CE}">
      <dsp:nvSpPr>
        <dsp:cNvPr id="0" name=""/>
        <dsp:cNvSpPr/>
      </dsp:nvSpPr>
      <dsp:spPr>
        <a:xfrm>
          <a:off x="7315635" y="4000206"/>
          <a:ext cx="164660" cy="1423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4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3F8323C4-449C-4396-89E7-AEBD890DF235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377320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377320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8C84A5F5-3D82-4DDE-96AC-613E4012FD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2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09E2D9FE-50FB-4F97-BF60-86241E9B7A12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8"/>
            <a:ext cx="5438140" cy="4442699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377320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377320"/>
            <a:ext cx="2945658" cy="49363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359962E9-C55D-4A38-9DBF-3F3E816C2C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76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14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62E9-C55D-4A38-9DBF-3F3E816C2C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0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17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42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50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93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98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OE-A Working Group Meeting, Munich, March 18,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62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72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962E9-C55D-4A38-9DBF-3F3E816C2C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10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</p:spTree>
    <p:extLst>
      <p:ext uri="{BB962C8B-B14F-4D97-AF65-F5344CB8AC3E}">
        <p14:creationId xmlns:p14="http://schemas.microsoft.com/office/powerpoint/2010/main" val="35254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1509" y="4600733"/>
            <a:ext cx="123111" cy="1861087"/>
          </a:xfrm>
        </p:spPr>
        <p:txBody>
          <a:bodyPr vert="vert270" wrap="none" anchor="b" anchorCtr="0">
            <a:spAutoFit/>
          </a:bodyPr>
          <a:lstStyle>
            <a:lvl1pPr>
              <a:defRPr sz="8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Folienkennung durch Klicken hinzufügen</a:t>
            </a:r>
          </a:p>
        </p:txBody>
      </p:sp>
      <p:sp>
        <p:nvSpPr>
          <p:cNvPr id="6" name="Bildplatzhalt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0"/>
            <a:ext cx="121896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72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18228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18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18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5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432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08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640876"/>
            <a:ext cx="123111" cy="1821011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Folie</a:t>
            </a:r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2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39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6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95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38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10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54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30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2168182" y="6689021"/>
            <a:ext cx="3523649" cy="12311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925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 bwMode="gray">
          <a:xfrm>
            <a:off x="6375401" y="2545498"/>
            <a:ext cx="22429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6096000" y="2286000"/>
            <a:ext cx="201786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84000" y="3574800"/>
            <a:ext cx="4903200" cy="5544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25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Picture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1" y="651947"/>
            <a:ext cx="60975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354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1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3315388"/>
            <a:ext cx="4807789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26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202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60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2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03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69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97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1069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38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3315388"/>
            <a:ext cx="48096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4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31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54472" y="651947"/>
            <a:ext cx="5184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854474" y="1933574"/>
            <a:ext cx="51840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228599" y="-1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228599" y="2210293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228599" y="4420588"/>
            <a:ext cx="48096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98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_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39999" y="1933574"/>
            <a:ext cx="8107200" cy="4232275"/>
          </a:xfrm>
        </p:spPr>
        <p:txBody>
          <a:bodyPr wrap="square"/>
          <a:lstStyle>
            <a:lvl1pPr>
              <a:spcBef>
                <a:spcPts val="800"/>
              </a:spcBef>
              <a:defRPr sz="2000"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356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_withou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41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ithou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55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01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2473812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180975" indent="0">
              <a:buFontTx/>
              <a:buNone/>
              <a:defRPr sz="1200" b="1"/>
            </a:lvl2pPr>
            <a:lvl3pPr marL="361950" indent="0">
              <a:buFontTx/>
              <a:buNone/>
              <a:defRPr sz="1200" b="1"/>
            </a:lvl3pPr>
            <a:lvl4pPr marL="542925" indent="0">
              <a:buFontTx/>
              <a:buNone/>
              <a:defRPr sz="1200" b="1"/>
            </a:lvl4pPr>
            <a:lvl5pPr marL="714375" indent="0">
              <a:buFontTx/>
              <a:buNone/>
              <a:defRPr sz="1200" b="1"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013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24480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4467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24480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4467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33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ntak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0879200" y="6689021"/>
            <a:ext cx="543418" cy="123111"/>
          </a:xfrm>
        </p:spPr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519373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30400" y="0"/>
            <a:ext cx="4809600" cy="6631200"/>
          </a:xfrm>
          <a:solidFill>
            <a:srgbClr val="F2F2F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2304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6116400" y="13536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6"/>
          </p:nvPr>
        </p:nvSpPr>
        <p:spPr>
          <a:xfrm>
            <a:off x="6116400" y="30204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7"/>
          </p:nvPr>
        </p:nvSpPr>
        <p:spPr>
          <a:xfrm>
            <a:off x="6116400" y="4687200"/>
            <a:ext cx="1130400" cy="1440000"/>
          </a:xfrm>
          <a:solidFill>
            <a:srgbClr val="F2F2F2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76464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7646400" y="3020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0"/>
          </p:nvPr>
        </p:nvSpPr>
        <p:spPr>
          <a:xfrm>
            <a:off x="76464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3" name="Textplatzhalt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3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895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49572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0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58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6433200" y="13536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/>
          </p:nvPr>
        </p:nvSpPr>
        <p:spPr>
          <a:xfrm>
            <a:off x="6433200" y="30024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433200" y="4687200"/>
            <a:ext cx="3394800" cy="12924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en-US"/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10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2"/>
            <a:ext cx="48096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3" name="Textfeld 10"/>
          <p:cNvSpPr txBox="1"/>
          <p:nvPr userDrawn="1"/>
        </p:nvSpPr>
        <p:spPr bwMode="gray">
          <a:xfrm>
            <a:off x="6375401" y="2846745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feld 3"/>
          <p:cNvSpPr txBox="1"/>
          <p:nvPr userDrawn="1"/>
        </p:nvSpPr>
        <p:spPr bwMode="gray">
          <a:xfrm>
            <a:off x="6096000" y="2502183"/>
            <a:ext cx="25615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</a:t>
            </a:r>
            <a:endParaRPr lang="de-DE" sz="4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extfeld 1"/>
          <p:cNvSpPr txBox="1"/>
          <p:nvPr userDrawn="1"/>
        </p:nvSpPr>
        <p:spPr>
          <a:xfrm>
            <a:off x="6096000" y="3535464"/>
            <a:ext cx="279884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0" err="1">
                <a:solidFill>
                  <a:schemeClr val="bg1"/>
                </a:solidFill>
              </a:rPr>
              <a:t>for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your</a:t>
            </a:r>
            <a:r>
              <a:rPr lang="de-DE" sz="2800" b="0">
                <a:solidFill>
                  <a:schemeClr val="bg1"/>
                </a:solidFill>
              </a:rPr>
              <a:t> </a:t>
            </a:r>
            <a:r>
              <a:rPr lang="de-DE" sz="2800" b="0" err="1">
                <a:solidFill>
                  <a:schemeClr val="bg1"/>
                </a:solidFill>
              </a:rPr>
              <a:t>attention</a:t>
            </a:r>
            <a:r>
              <a:rPr lang="de-DE" sz="2800" b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9933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4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3301" y="1933575"/>
            <a:ext cx="4899600" cy="615553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084000" y="2714400"/>
            <a:ext cx="4899600" cy="3452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23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30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5500" y="651947"/>
            <a:ext cx="61214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825500" y="1933574"/>
            <a:ext cx="6121400" cy="4232275"/>
          </a:xfrm>
        </p:spPr>
        <p:txBody>
          <a:bodyPr wrap="square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384211" y="-1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7384211" y="2210293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7384211" y="4420588"/>
            <a:ext cx="4807789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4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228600" y="-1"/>
            <a:ext cx="48096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228600" y="2440800"/>
            <a:ext cx="48096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084000" y="1933200"/>
            <a:ext cx="4899600" cy="423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19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7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287713" y="1933574"/>
            <a:ext cx="6249987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12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3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440000" y="1933574"/>
            <a:ext cx="8105638" cy="4232275"/>
          </a:xfrm>
        </p:spPr>
        <p:txBody>
          <a:bodyPr wrap="square" numCol="2" spcCol="540000"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 sz="1800"/>
            </a:lvl2pPr>
            <a:lvl3pPr marL="542925" indent="-180975">
              <a:spcBef>
                <a:spcPts val="400"/>
              </a:spcBef>
              <a:buFont typeface="Arial" panose="020B0604020202020204" pitchFamily="34" charset="0"/>
              <a:buChar char="‒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4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7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438275" y="1916113"/>
            <a:ext cx="9594850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" y="4863693"/>
            <a:ext cx="123111" cy="159819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/>
              <a:t>Click to add Slide Remark / Source</a:t>
            </a:r>
          </a:p>
        </p:txBody>
      </p:sp>
      <p:pic>
        <p:nvPicPr>
          <p:cNvPr id="15" name="Picture 2" descr="H:\Bilder\oe-a_4c_transparent.g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4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50" r:id="rId2"/>
    <p:sldLayoutId id="2147483699" r:id="rId3"/>
    <p:sldLayoutId id="2147483700" r:id="rId4"/>
    <p:sldLayoutId id="2147483654" r:id="rId5"/>
    <p:sldLayoutId id="2147483651" r:id="rId6"/>
    <p:sldLayoutId id="2147483687" r:id="rId7"/>
    <p:sldLayoutId id="2147483719" r:id="rId8"/>
    <p:sldLayoutId id="2147483701" r:id="rId9"/>
    <p:sldLayoutId id="2147483703" r:id="rId10"/>
    <p:sldLayoutId id="2147483684" r:id="rId11"/>
    <p:sldLayoutId id="2147483685" r:id="rId12"/>
    <p:sldLayoutId id="2147483686" r:id="rId13"/>
    <p:sldLayoutId id="2147483724" r:id="rId14"/>
    <p:sldLayoutId id="2147483697" r:id="rId15"/>
    <p:sldLayoutId id="2147483723" r:id="rId16"/>
    <p:sldLayoutId id="2147483722" r:id="rId17"/>
    <p:sldLayoutId id="2147483698" r:id="rId18"/>
    <p:sldLayoutId id="2147483733" r:id="rId19"/>
    <p:sldLayoutId id="2147483740" r:id="rId2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7805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5" name="Fußzeilenplatzhalter 4"/>
          <p:cNvSpPr txBox="1">
            <a:spLocks/>
          </p:cNvSpPr>
          <p:nvPr userDrawn="1"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/>
              <a:t> </a:t>
            </a:r>
            <a:r>
              <a:rPr lang="de-DE" baseline="0" err="1"/>
              <a:t>group</a:t>
            </a:r>
            <a:r>
              <a:rPr lang="de-DE" baseline="0"/>
              <a:t> </a:t>
            </a:r>
            <a:r>
              <a:rPr lang="de-DE" baseline="0" err="1"/>
              <a:t>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57" r:id="rId2"/>
    <p:sldLayoutId id="2147483658" r:id="rId3"/>
    <p:sldLayoutId id="2147483659" r:id="rId4"/>
    <p:sldLayoutId id="2147483660" r:id="rId5"/>
    <p:sldLayoutId id="2147483709" r:id="rId6"/>
    <p:sldLayoutId id="2147483710" r:id="rId7"/>
    <p:sldLayoutId id="2147483711" r:id="rId8"/>
    <p:sldLayoutId id="2147483712" r:id="rId9"/>
    <p:sldLayoutId id="2147483661" r:id="rId10"/>
    <p:sldLayoutId id="2147483662" r:id="rId11"/>
    <p:sldLayoutId id="2147483683" r:id="rId12"/>
    <p:sldLayoutId id="2147483690" r:id="rId13"/>
    <p:sldLayoutId id="2147483721" r:id="rId14"/>
    <p:sldLayoutId id="2147483728" r:id="rId15"/>
    <p:sldLayoutId id="2147483725" r:id="rId16"/>
    <p:sldLayoutId id="2147483705" r:id="rId17"/>
    <p:sldLayoutId id="2147483726" r:id="rId18"/>
    <p:sldLayoutId id="2147483727" r:id="rId19"/>
    <p:sldLayoutId id="2147483708" r:id="rId20"/>
    <p:sldLayoutId id="2147483734" r:id="rId2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399" y="1924050"/>
            <a:ext cx="8644725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596286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7237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11416441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 err="1"/>
              <a:t>groupwithin</a:t>
            </a:r>
            <a:r>
              <a:rPr lang="de-DE" baseline="0"/>
              <a:t> VDMA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4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8" r:id="rId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825500" y="651947"/>
            <a:ext cx="871220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388400" y="1924050"/>
            <a:ext cx="8432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6" name="Rechteck 15"/>
          <p:cNvSpPr/>
          <p:nvPr/>
        </p:nvSpPr>
        <p:spPr bwMode="gray">
          <a:xfrm>
            <a:off x="-3" y="6631784"/>
            <a:ext cx="12192003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735182" y="6689021"/>
            <a:ext cx="54341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‹Nr.›</a:t>
            </a:fld>
            <a:r>
              <a:rPr lang="de-DE"/>
              <a:t> |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1314386" y="6689021"/>
            <a:ext cx="51937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April 2023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5" name="Fußzeilenplatzhalter 4"/>
          <p:cNvSpPr txBox="1">
            <a:spLocks/>
          </p:cNvSpPr>
          <p:nvPr/>
        </p:nvSpPr>
        <p:spPr bwMode="gray">
          <a:xfrm>
            <a:off x="222245" y="6689021"/>
            <a:ext cx="194764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OE-A – A </a:t>
            </a:r>
            <a:r>
              <a:rPr lang="de-DE" err="1"/>
              <a:t>working</a:t>
            </a:r>
            <a:r>
              <a:rPr lang="de-DE" baseline="0" err="1"/>
              <a:t>groupwithin</a:t>
            </a:r>
            <a:r>
              <a:rPr lang="de-DE" baseline="0"/>
              <a:t> VDMA</a:t>
            </a:r>
            <a:endParaRPr lang="en-GB"/>
          </a:p>
        </p:txBody>
      </p:sp>
      <p:pic>
        <p:nvPicPr>
          <p:cNvPr id="11" name="Picture 2" descr="H:\Bilder\oe-a_4c_transparent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75" y="346023"/>
            <a:ext cx="1478693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800"/>
        </a:spcBef>
        <a:buFontTx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‒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bg1"/>
        </a:buClr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ma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oe-a.org/about-oe-a/oe-a-members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4.jpeg"/><Relationship Id="rId21" Type="http://schemas.openxmlformats.org/officeDocument/2006/relationships/image" Target="../media/image61.gif"/><Relationship Id="rId42" Type="http://schemas.openxmlformats.org/officeDocument/2006/relationships/image" Target="../media/image81.wmf"/><Relationship Id="rId63" Type="http://schemas.openxmlformats.org/officeDocument/2006/relationships/image" Target="../media/image101.png"/><Relationship Id="rId84" Type="http://schemas.openxmlformats.org/officeDocument/2006/relationships/image" Target="../media/image121.png"/><Relationship Id="rId138" Type="http://schemas.openxmlformats.org/officeDocument/2006/relationships/image" Target="../media/image175.png"/><Relationship Id="rId107" Type="http://schemas.openxmlformats.org/officeDocument/2006/relationships/image" Target="../media/image144.png"/><Relationship Id="rId11" Type="http://schemas.openxmlformats.org/officeDocument/2006/relationships/image" Target="../media/image51.jpeg"/><Relationship Id="rId32" Type="http://schemas.openxmlformats.org/officeDocument/2006/relationships/image" Target="../media/image72.jpeg"/><Relationship Id="rId53" Type="http://schemas.openxmlformats.org/officeDocument/2006/relationships/image" Target="../media/image92.png"/><Relationship Id="rId74" Type="http://schemas.openxmlformats.org/officeDocument/2006/relationships/image" Target="../media/image111.jpeg"/><Relationship Id="rId128" Type="http://schemas.openxmlformats.org/officeDocument/2006/relationships/image" Target="../media/image165.jpeg"/><Relationship Id="rId149" Type="http://schemas.openxmlformats.org/officeDocument/2006/relationships/image" Target="../media/image186.png"/><Relationship Id="rId5" Type="http://schemas.openxmlformats.org/officeDocument/2006/relationships/image" Target="../media/image45.png"/><Relationship Id="rId95" Type="http://schemas.openxmlformats.org/officeDocument/2006/relationships/image" Target="../media/image132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43" Type="http://schemas.openxmlformats.org/officeDocument/2006/relationships/image" Target="../media/image82.png"/><Relationship Id="rId48" Type="http://schemas.openxmlformats.org/officeDocument/2006/relationships/image" Target="../media/image87.png"/><Relationship Id="rId64" Type="http://schemas.openxmlformats.org/officeDocument/2006/relationships/image" Target="../media/image102.png"/><Relationship Id="rId69" Type="http://schemas.openxmlformats.org/officeDocument/2006/relationships/oleObject" Target="../embeddings/oleObject4.bin"/><Relationship Id="rId113" Type="http://schemas.openxmlformats.org/officeDocument/2006/relationships/image" Target="../media/image150.png"/><Relationship Id="rId118" Type="http://schemas.openxmlformats.org/officeDocument/2006/relationships/image" Target="../media/image155.jpeg"/><Relationship Id="rId134" Type="http://schemas.openxmlformats.org/officeDocument/2006/relationships/image" Target="../media/image171.png"/><Relationship Id="rId139" Type="http://schemas.openxmlformats.org/officeDocument/2006/relationships/image" Target="../media/image176.png"/><Relationship Id="rId80" Type="http://schemas.openxmlformats.org/officeDocument/2006/relationships/image" Target="../media/image117.png"/><Relationship Id="rId85" Type="http://schemas.openxmlformats.org/officeDocument/2006/relationships/image" Target="../media/image122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33" Type="http://schemas.openxmlformats.org/officeDocument/2006/relationships/image" Target="../media/image73.jpeg"/><Relationship Id="rId38" Type="http://schemas.openxmlformats.org/officeDocument/2006/relationships/image" Target="../media/image77.jpeg"/><Relationship Id="rId59" Type="http://schemas.openxmlformats.org/officeDocument/2006/relationships/image" Target="../media/image97.png"/><Relationship Id="rId103" Type="http://schemas.openxmlformats.org/officeDocument/2006/relationships/image" Target="../media/image140.png"/><Relationship Id="rId108" Type="http://schemas.openxmlformats.org/officeDocument/2006/relationships/image" Target="../media/image145.png"/><Relationship Id="rId124" Type="http://schemas.openxmlformats.org/officeDocument/2006/relationships/image" Target="../media/image161.png"/><Relationship Id="rId129" Type="http://schemas.openxmlformats.org/officeDocument/2006/relationships/image" Target="../media/image166.png"/><Relationship Id="rId54" Type="http://schemas.openxmlformats.org/officeDocument/2006/relationships/image" Target="../media/image93.jpeg"/><Relationship Id="rId70" Type="http://schemas.openxmlformats.org/officeDocument/2006/relationships/image" Target="../media/image107.png"/><Relationship Id="rId75" Type="http://schemas.openxmlformats.org/officeDocument/2006/relationships/image" Target="../media/image112.jpeg"/><Relationship Id="rId91" Type="http://schemas.openxmlformats.org/officeDocument/2006/relationships/image" Target="../media/image128.png"/><Relationship Id="rId96" Type="http://schemas.openxmlformats.org/officeDocument/2006/relationships/image" Target="../media/image133.png"/><Relationship Id="rId140" Type="http://schemas.openxmlformats.org/officeDocument/2006/relationships/image" Target="../media/image177.png"/><Relationship Id="rId145" Type="http://schemas.openxmlformats.org/officeDocument/2006/relationships/image" Target="../media/image1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49" Type="http://schemas.openxmlformats.org/officeDocument/2006/relationships/image" Target="../media/image88.png"/><Relationship Id="rId114" Type="http://schemas.openxmlformats.org/officeDocument/2006/relationships/image" Target="../media/image151.png"/><Relationship Id="rId119" Type="http://schemas.openxmlformats.org/officeDocument/2006/relationships/image" Target="../media/image156.png"/><Relationship Id="rId44" Type="http://schemas.openxmlformats.org/officeDocument/2006/relationships/image" Target="../media/image83.jpeg"/><Relationship Id="rId60" Type="http://schemas.openxmlformats.org/officeDocument/2006/relationships/image" Target="../media/image98.jpeg"/><Relationship Id="rId65" Type="http://schemas.openxmlformats.org/officeDocument/2006/relationships/image" Target="../media/image103.jpeg"/><Relationship Id="rId81" Type="http://schemas.openxmlformats.org/officeDocument/2006/relationships/image" Target="../media/image118.png"/><Relationship Id="rId86" Type="http://schemas.openxmlformats.org/officeDocument/2006/relationships/image" Target="../media/image123.png"/><Relationship Id="rId130" Type="http://schemas.openxmlformats.org/officeDocument/2006/relationships/image" Target="../media/image167.jpeg"/><Relationship Id="rId135" Type="http://schemas.openxmlformats.org/officeDocument/2006/relationships/image" Target="../media/image172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9" Type="http://schemas.openxmlformats.org/officeDocument/2006/relationships/image" Target="../media/image78.jpeg"/><Relationship Id="rId109" Type="http://schemas.openxmlformats.org/officeDocument/2006/relationships/image" Target="../media/image146.png"/><Relationship Id="rId34" Type="http://schemas.openxmlformats.org/officeDocument/2006/relationships/image" Target="../media/image74.png"/><Relationship Id="rId50" Type="http://schemas.openxmlformats.org/officeDocument/2006/relationships/image" Target="../media/image89.png"/><Relationship Id="rId55" Type="http://schemas.openxmlformats.org/officeDocument/2006/relationships/oleObject" Target="../embeddings/oleObject3.bin"/><Relationship Id="rId76" Type="http://schemas.openxmlformats.org/officeDocument/2006/relationships/image" Target="../media/image113.png"/><Relationship Id="rId97" Type="http://schemas.openxmlformats.org/officeDocument/2006/relationships/image" Target="../media/image134.png"/><Relationship Id="rId104" Type="http://schemas.openxmlformats.org/officeDocument/2006/relationships/image" Target="../media/image141.png"/><Relationship Id="rId120" Type="http://schemas.openxmlformats.org/officeDocument/2006/relationships/image" Target="../media/image157.png"/><Relationship Id="rId125" Type="http://schemas.openxmlformats.org/officeDocument/2006/relationships/image" Target="../media/image162.png"/><Relationship Id="rId141" Type="http://schemas.openxmlformats.org/officeDocument/2006/relationships/image" Target="../media/image178.png"/><Relationship Id="rId146" Type="http://schemas.openxmlformats.org/officeDocument/2006/relationships/image" Target="../media/image183.png"/><Relationship Id="rId7" Type="http://schemas.openxmlformats.org/officeDocument/2006/relationships/image" Target="../media/image47.png"/><Relationship Id="rId71" Type="http://schemas.openxmlformats.org/officeDocument/2006/relationships/image" Target="../media/image108.jpeg"/><Relationship Id="rId92" Type="http://schemas.openxmlformats.org/officeDocument/2006/relationships/image" Target="../media/image129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69.emf"/><Relationship Id="rId24" Type="http://schemas.openxmlformats.org/officeDocument/2006/relationships/image" Target="../media/image64.png"/><Relationship Id="rId40" Type="http://schemas.openxmlformats.org/officeDocument/2006/relationships/image" Target="../media/image79.jpeg"/><Relationship Id="rId45" Type="http://schemas.openxmlformats.org/officeDocument/2006/relationships/image" Target="../media/image84.jpeg"/><Relationship Id="rId66" Type="http://schemas.openxmlformats.org/officeDocument/2006/relationships/image" Target="../media/image104.png"/><Relationship Id="rId87" Type="http://schemas.openxmlformats.org/officeDocument/2006/relationships/image" Target="../media/image124.png"/><Relationship Id="rId110" Type="http://schemas.openxmlformats.org/officeDocument/2006/relationships/image" Target="../media/image147.jpeg"/><Relationship Id="rId115" Type="http://schemas.openxmlformats.org/officeDocument/2006/relationships/image" Target="../media/image152.png"/><Relationship Id="rId131" Type="http://schemas.openxmlformats.org/officeDocument/2006/relationships/image" Target="../media/image168.png"/><Relationship Id="rId136" Type="http://schemas.openxmlformats.org/officeDocument/2006/relationships/image" Target="../media/image173.jpeg"/><Relationship Id="rId61" Type="http://schemas.openxmlformats.org/officeDocument/2006/relationships/image" Target="../media/image99.gif"/><Relationship Id="rId82" Type="http://schemas.openxmlformats.org/officeDocument/2006/relationships/image" Target="../media/image119.jpeg"/><Relationship Id="rId19" Type="http://schemas.openxmlformats.org/officeDocument/2006/relationships/image" Target="../media/image59.png"/><Relationship Id="rId14" Type="http://schemas.openxmlformats.org/officeDocument/2006/relationships/image" Target="../media/image54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56" Type="http://schemas.openxmlformats.org/officeDocument/2006/relationships/image" Target="../media/image94.wmf"/><Relationship Id="rId77" Type="http://schemas.openxmlformats.org/officeDocument/2006/relationships/image" Target="../media/image114.png"/><Relationship Id="rId100" Type="http://schemas.openxmlformats.org/officeDocument/2006/relationships/image" Target="../media/image137.jpeg"/><Relationship Id="rId105" Type="http://schemas.openxmlformats.org/officeDocument/2006/relationships/image" Target="../media/image142.png"/><Relationship Id="rId126" Type="http://schemas.openxmlformats.org/officeDocument/2006/relationships/image" Target="../media/image163.png"/><Relationship Id="rId147" Type="http://schemas.openxmlformats.org/officeDocument/2006/relationships/image" Target="../media/image184.png"/><Relationship Id="rId8" Type="http://schemas.openxmlformats.org/officeDocument/2006/relationships/image" Target="../media/image48.wmf"/><Relationship Id="rId51" Type="http://schemas.openxmlformats.org/officeDocument/2006/relationships/image" Target="../media/image90.jpeg"/><Relationship Id="rId72" Type="http://schemas.openxmlformats.org/officeDocument/2006/relationships/image" Target="../media/image109.png"/><Relationship Id="rId93" Type="http://schemas.openxmlformats.org/officeDocument/2006/relationships/image" Target="../media/image130.png"/><Relationship Id="rId98" Type="http://schemas.openxmlformats.org/officeDocument/2006/relationships/image" Target="../media/image135.png"/><Relationship Id="rId121" Type="http://schemas.openxmlformats.org/officeDocument/2006/relationships/image" Target="../media/image158.png"/><Relationship Id="rId142" Type="http://schemas.openxmlformats.org/officeDocument/2006/relationships/image" Target="../media/image179.png"/><Relationship Id="rId3" Type="http://schemas.openxmlformats.org/officeDocument/2006/relationships/image" Target="../media/image43.jpeg"/><Relationship Id="rId25" Type="http://schemas.openxmlformats.org/officeDocument/2006/relationships/image" Target="../media/image65.png"/><Relationship Id="rId46" Type="http://schemas.openxmlformats.org/officeDocument/2006/relationships/image" Target="../media/image85.png"/><Relationship Id="rId67" Type="http://schemas.openxmlformats.org/officeDocument/2006/relationships/image" Target="../media/image105.png"/><Relationship Id="rId116" Type="http://schemas.openxmlformats.org/officeDocument/2006/relationships/image" Target="../media/image153.jpeg"/><Relationship Id="rId137" Type="http://schemas.openxmlformats.org/officeDocument/2006/relationships/image" Target="../media/image174.png"/><Relationship Id="rId20" Type="http://schemas.openxmlformats.org/officeDocument/2006/relationships/image" Target="../media/image60.png"/><Relationship Id="rId41" Type="http://schemas.openxmlformats.org/officeDocument/2006/relationships/image" Target="../media/image80.jpeg"/><Relationship Id="rId62" Type="http://schemas.openxmlformats.org/officeDocument/2006/relationships/image" Target="../media/image100.jpeg"/><Relationship Id="rId83" Type="http://schemas.openxmlformats.org/officeDocument/2006/relationships/image" Target="../media/image120.jpeg"/><Relationship Id="rId88" Type="http://schemas.openxmlformats.org/officeDocument/2006/relationships/image" Target="../media/image125.png"/><Relationship Id="rId111" Type="http://schemas.openxmlformats.org/officeDocument/2006/relationships/image" Target="../media/image148.png"/><Relationship Id="rId132" Type="http://schemas.openxmlformats.org/officeDocument/2006/relationships/image" Target="../media/image169.png"/><Relationship Id="rId15" Type="http://schemas.openxmlformats.org/officeDocument/2006/relationships/image" Target="../media/image55.png"/><Relationship Id="rId36" Type="http://schemas.openxmlformats.org/officeDocument/2006/relationships/oleObject" Target="../embeddings/oleObject2.bin"/><Relationship Id="rId57" Type="http://schemas.openxmlformats.org/officeDocument/2006/relationships/image" Target="../media/image95.png"/><Relationship Id="rId106" Type="http://schemas.openxmlformats.org/officeDocument/2006/relationships/image" Target="../media/image143.png"/><Relationship Id="rId127" Type="http://schemas.openxmlformats.org/officeDocument/2006/relationships/image" Target="../media/image164.png"/><Relationship Id="rId10" Type="http://schemas.openxmlformats.org/officeDocument/2006/relationships/image" Target="../media/image50.png"/><Relationship Id="rId31" Type="http://schemas.openxmlformats.org/officeDocument/2006/relationships/image" Target="../media/image71.png"/><Relationship Id="rId52" Type="http://schemas.openxmlformats.org/officeDocument/2006/relationships/image" Target="../media/image91.jpeg"/><Relationship Id="rId73" Type="http://schemas.openxmlformats.org/officeDocument/2006/relationships/image" Target="../media/image110.png"/><Relationship Id="rId78" Type="http://schemas.openxmlformats.org/officeDocument/2006/relationships/image" Target="../media/image115.png"/><Relationship Id="rId94" Type="http://schemas.openxmlformats.org/officeDocument/2006/relationships/image" Target="../media/image131.png"/><Relationship Id="rId99" Type="http://schemas.openxmlformats.org/officeDocument/2006/relationships/image" Target="../media/image136.png"/><Relationship Id="rId101" Type="http://schemas.openxmlformats.org/officeDocument/2006/relationships/image" Target="../media/image138.png"/><Relationship Id="rId122" Type="http://schemas.openxmlformats.org/officeDocument/2006/relationships/image" Target="../media/image159.png"/><Relationship Id="rId143" Type="http://schemas.openxmlformats.org/officeDocument/2006/relationships/image" Target="../media/image180.png"/><Relationship Id="rId148" Type="http://schemas.openxmlformats.org/officeDocument/2006/relationships/image" Target="../media/image18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26" Type="http://schemas.openxmlformats.org/officeDocument/2006/relationships/image" Target="../media/image66.jpeg"/><Relationship Id="rId47" Type="http://schemas.openxmlformats.org/officeDocument/2006/relationships/image" Target="../media/image86.jpeg"/><Relationship Id="rId68" Type="http://schemas.openxmlformats.org/officeDocument/2006/relationships/image" Target="../media/image106.png"/><Relationship Id="rId89" Type="http://schemas.openxmlformats.org/officeDocument/2006/relationships/image" Target="../media/image126.png"/><Relationship Id="rId112" Type="http://schemas.openxmlformats.org/officeDocument/2006/relationships/image" Target="../media/image149.png"/><Relationship Id="rId133" Type="http://schemas.openxmlformats.org/officeDocument/2006/relationships/image" Target="../media/image170.png"/><Relationship Id="rId16" Type="http://schemas.openxmlformats.org/officeDocument/2006/relationships/image" Target="../media/image56.png"/><Relationship Id="rId37" Type="http://schemas.openxmlformats.org/officeDocument/2006/relationships/image" Target="../media/image76.wmf"/><Relationship Id="rId58" Type="http://schemas.openxmlformats.org/officeDocument/2006/relationships/image" Target="../media/image96.jpeg"/><Relationship Id="rId79" Type="http://schemas.openxmlformats.org/officeDocument/2006/relationships/image" Target="../media/image116.jpeg"/><Relationship Id="rId102" Type="http://schemas.openxmlformats.org/officeDocument/2006/relationships/image" Target="../media/image139.png"/><Relationship Id="rId123" Type="http://schemas.openxmlformats.org/officeDocument/2006/relationships/image" Target="../media/image160.png"/><Relationship Id="rId144" Type="http://schemas.openxmlformats.org/officeDocument/2006/relationships/image" Target="../media/image181.png"/><Relationship Id="rId90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image" Target="../media/image202.png"/><Relationship Id="rId42" Type="http://schemas.openxmlformats.org/officeDocument/2006/relationships/image" Target="../media/image221.emf"/><Relationship Id="rId47" Type="http://schemas.openxmlformats.org/officeDocument/2006/relationships/oleObject" Target="../embeddings/oleObject10.bin"/><Relationship Id="rId63" Type="http://schemas.openxmlformats.org/officeDocument/2006/relationships/image" Target="../media/image240.png"/><Relationship Id="rId68" Type="http://schemas.openxmlformats.org/officeDocument/2006/relationships/image" Target="../media/image245.png"/><Relationship Id="rId16" Type="http://schemas.openxmlformats.org/officeDocument/2006/relationships/image" Target="../media/image198.png"/><Relationship Id="rId11" Type="http://schemas.openxmlformats.org/officeDocument/2006/relationships/image" Target="../media/image194.wmf"/><Relationship Id="rId24" Type="http://schemas.openxmlformats.org/officeDocument/2006/relationships/image" Target="../media/image204.jpeg"/><Relationship Id="rId32" Type="http://schemas.openxmlformats.org/officeDocument/2006/relationships/image" Target="../media/image212.png"/><Relationship Id="rId37" Type="http://schemas.openxmlformats.org/officeDocument/2006/relationships/image" Target="../media/image217.png"/><Relationship Id="rId40" Type="http://schemas.openxmlformats.org/officeDocument/2006/relationships/image" Target="../media/image220.png"/><Relationship Id="rId45" Type="http://schemas.openxmlformats.org/officeDocument/2006/relationships/image" Target="../media/image224.jpeg"/><Relationship Id="rId53" Type="http://schemas.openxmlformats.org/officeDocument/2006/relationships/image" Target="../media/image230.png"/><Relationship Id="rId58" Type="http://schemas.openxmlformats.org/officeDocument/2006/relationships/image" Target="../media/image235.png"/><Relationship Id="rId66" Type="http://schemas.openxmlformats.org/officeDocument/2006/relationships/image" Target="../media/image243.png"/><Relationship Id="rId74" Type="http://schemas.openxmlformats.org/officeDocument/2006/relationships/image" Target="../media/image251.png"/><Relationship Id="rId79" Type="http://schemas.openxmlformats.org/officeDocument/2006/relationships/image" Target="../media/image256.png"/><Relationship Id="rId5" Type="http://schemas.openxmlformats.org/officeDocument/2006/relationships/image" Target="../media/image189.jpeg"/><Relationship Id="rId61" Type="http://schemas.openxmlformats.org/officeDocument/2006/relationships/image" Target="../media/image238.png"/><Relationship Id="rId19" Type="http://schemas.openxmlformats.org/officeDocument/2006/relationships/image" Target="../media/image200.emf"/><Relationship Id="rId14" Type="http://schemas.openxmlformats.org/officeDocument/2006/relationships/image" Target="../media/image196.png"/><Relationship Id="rId22" Type="http://schemas.openxmlformats.org/officeDocument/2006/relationships/oleObject" Target="../embeddings/oleObject8.bin"/><Relationship Id="rId27" Type="http://schemas.openxmlformats.org/officeDocument/2006/relationships/image" Target="../media/image207.wmf"/><Relationship Id="rId30" Type="http://schemas.openxmlformats.org/officeDocument/2006/relationships/image" Target="../media/image210.png"/><Relationship Id="rId35" Type="http://schemas.openxmlformats.org/officeDocument/2006/relationships/image" Target="../media/image215.emf"/><Relationship Id="rId43" Type="http://schemas.openxmlformats.org/officeDocument/2006/relationships/image" Target="../media/image222.jpeg"/><Relationship Id="rId48" Type="http://schemas.openxmlformats.org/officeDocument/2006/relationships/image" Target="../media/image226.wmf"/><Relationship Id="rId56" Type="http://schemas.openxmlformats.org/officeDocument/2006/relationships/image" Target="../media/image233.png"/><Relationship Id="rId64" Type="http://schemas.openxmlformats.org/officeDocument/2006/relationships/image" Target="../media/image241.png"/><Relationship Id="rId69" Type="http://schemas.openxmlformats.org/officeDocument/2006/relationships/image" Target="../media/image246.png"/><Relationship Id="rId77" Type="http://schemas.openxmlformats.org/officeDocument/2006/relationships/image" Target="../media/image254.png"/><Relationship Id="rId8" Type="http://schemas.openxmlformats.org/officeDocument/2006/relationships/image" Target="../media/image192.png"/><Relationship Id="rId51" Type="http://schemas.openxmlformats.org/officeDocument/2006/relationships/image" Target="../media/image228.png"/><Relationship Id="rId72" Type="http://schemas.openxmlformats.org/officeDocument/2006/relationships/image" Target="../media/image249.png"/><Relationship Id="rId3" Type="http://schemas.openxmlformats.org/officeDocument/2006/relationships/image" Target="../media/image187.jpeg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99.jpeg"/><Relationship Id="rId25" Type="http://schemas.openxmlformats.org/officeDocument/2006/relationships/image" Target="../media/image205.wmf"/><Relationship Id="rId33" Type="http://schemas.openxmlformats.org/officeDocument/2006/relationships/image" Target="../media/image213.jpeg"/><Relationship Id="rId38" Type="http://schemas.openxmlformats.org/officeDocument/2006/relationships/image" Target="../media/image218.png"/><Relationship Id="rId46" Type="http://schemas.openxmlformats.org/officeDocument/2006/relationships/image" Target="../media/image225.gif"/><Relationship Id="rId59" Type="http://schemas.openxmlformats.org/officeDocument/2006/relationships/image" Target="../media/image236.png"/><Relationship Id="rId67" Type="http://schemas.openxmlformats.org/officeDocument/2006/relationships/image" Target="../media/image244.png"/><Relationship Id="rId20" Type="http://schemas.openxmlformats.org/officeDocument/2006/relationships/image" Target="../media/image201.png"/><Relationship Id="rId41" Type="http://schemas.openxmlformats.org/officeDocument/2006/relationships/oleObject" Target="../embeddings/oleObject9.bin"/><Relationship Id="rId54" Type="http://schemas.openxmlformats.org/officeDocument/2006/relationships/image" Target="../media/image231.png"/><Relationship Id="rId62" Type="http://schemas.openxmlformats.org/officeDocument/2006/relationships/image" Target="../media/image239.jpeg"/><Relationship Id="rId70" Type="http://schemas.openxmlformats.org/officeDocument/2006/relationships/image" Target="../media/image247.png"/><Relationship Id="rId75" Type="http://schemas.openxmlformats.org/officeDocument/2006/relationships/image" Target="../media/image2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0.jpeg"/><Relationship Id="rId15" Type="http://schemas.openxmlformats.org/officeDocument/2006/relationships/image" Target="../media/image197.png"/><Relationship Id="rId23" Type="http://schemas.openxmlformats.org/officeDocument/2006/relationships/image" Target="../media/image203.emf"/><Relationship Id="rId28" Type="http://schemas.openxmlformats.org/officeDocument/2006/relationships/image" Target="../media/image208.png"/><Relationship Id="rId36" Type="http://schemas.openxmlformats.org/officeDocument/2006/relationships/image" Target="../media/image216.jpeg"/><Relationship Id="rId49" Type="http://schemas.openxmlformats.org/officeDocument/2006/relationships/oleObject" Target="../embeddings/oleObject11.bin"/><Relationship Id="rId57" Type="http://schemas.openxmlformats.org/officeDocument/2006/relationships/image" Target="../media/image234.jpeg"/><Relationship Id="rId10" Type="http://schemas.openxmlformats.org/officeDocument/2006/relationships/oleObject" Target="../embeddings/oleObject5.bin"/><Relationship Id="rId31" Type="http://schemas.openxmlformats.org/officeDocument/2006/relationships/image" Target="../media/image211.png"/><Relationship Id="rId44" Type="http://schemas.openxmlformats.org/officeDocument/2006/relationships/image" Target="../media/image223.jpeg"/><Relationship Id="rId52" Type="http://schemas.openxmlformats.org/officeDocument/2006/relationships/image" Target="../media/image229.jpeg"/><Relationship Id="rId60" Type="http://schemas.openxmlformats.org/officeDocument/2006/relationships/image" Target="../media/image237.jpeg"/><Relationship Id="rId65" Type="http://schemas.openxmlformats.org/officeDocument/2006/relationships/image" Target="../media/image242.png"/><Relationship Id="rId73" Type="http://schemas.openxmlformats.org/officeDocument/2006/relationships/image" Target="../media/image250.png"/><Relationship Id="rId78" Type="http://schemas.openxmlformats.org/officeDocument/2006/relationships/image" Target="../media/image255.png"/><Relationship Id="rId4" Type="http://schemas.openxmlformats.org/officeDocument/2006/relationships/image" Target="../media/image188.png"/><Relationship Id="rId9" Type="http://schemas.openxmlformats.org/officeDocument/2006/relationships/image" Target="../media/image193.wmf"/><Relationship Id="rId13" Type="http://schemas.openxmlformats.org/officeDocument/2006/relationships/image" Target="../media/image195.png"/><Relationship Id="rId18" Type="http://schemas.openxmlformats.org/officeDocument/2006/relationships/oleObject" Target="../embeddings/oleObject7.bin"/><Relationship Id="rId39" Type="http://schemas.openxmlformats.org/officeDocument/2006/relationships/image" Target="../media/image219.png"/><Relationship Id="rId34" Type="http://schemas.openxmlformats.org/officeDocument/2006/relationships/image" Target="../media/image214.png"/><Relationship Id="rId50" Type="http://schemas.openxmlformats.org/officeDocument/2006/relationships/image" Target="../media/image227.emf"/><Relationship Id="rId55" Type="http://schemas.openxmlformats.org/officeDocument/2006/relationships/image" Target="../media/image232.png"/><Relationship Id="rId76" Type="http://schemas.openxmlformats.org/officeDocument/2006/relationships/image" Target="../media/image253.png"/><Relationship Id="rId7" Type="http://schemas.openxmlformats.org/officeDocument/2006/relationships/image" Target="../media/image191.jpeg"/><Relationship Id="rId71" Type="http://schemas.openxmlformats.org/officeDocument/2006/relationships/image" Target="../media/image248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2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e-a.org/about-oe-a/oe-a-member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44.xml"/><Relationship Id="rId5" Type="http://schemas.openxmlformats.org/officeDocument/2006/relationships/hyperlink" Target="http://www.lopec.com/" TargetMode="External"/><Relationship Id="rId4" Type="http://schemas.openxmlformats.org/officeDocument/2006/relationships/image" Target="../media/image2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dma.org/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hyperlink" Target="https://www.vdma.org/electronics-micro-and-nano-technologies" TargetMode="Externa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hyperlink" Target="mailto:karen.Strauch@oe-a.org" TargetMode="External"/><Relationship Id="rId7" Type="http://schemas.openxmlformats.org/officeDocument/2006/relationships/image" Target="../media/image263.jpeg"/><Relationship Id="rId12" Type="http://schemas.openxmlformats.org/officeDocument/2006/relationships/image" Target="../media/image268.jpeg"/><Relationship Id="rId2" Type="http://schemas.openxmlformats.org/officeDocument/2006/relationships/hyperlink" Target="mailto:daria.firlus@oe-a.org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isabella.treser@oe-a.org" TargetMode="External"/><Relationship Id="rId11" Type="http://schemas.openxmlformats.org/officeDocument/2006/relationships/image" Target="../media/image267.jpeg"/><Relationship Id="rId5" Type="http://schemas.openxmlformats.org/officeDocument/2006/relationships/hyperlink" Target="mailto:klaus.hecker@oe-a.org" TargetMode="External"/><Relationship Id="rId10" Type="http://schemas.openxmlformats.org/officeDocument/2006/relationships/image" Target="../media/image266.jpeg"/><Relationship Id="rId4" Type="http://schemas.openxmlformats.org/officeDocument/2006/relationships/hyperlink" Target="mailto:theresa.manns@oe-a.org" TargetMode="External"/><Relationship Id="rId9" Type="http://schemas.openxmlformats.org/officeDocument/2006/relationships/image" Target="../media/image2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e-a.org/about-oe-a/oe-a-members/member-benefit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oe-a.org/topics/oe-a-working-groups/education" TargetMode="External"/><Relationship Id="rId3" Type="http://schemas.openxmlformats.org/officeDocument/2006/relationships/hyperlink" Target="https://organic-and-printed-electronics-association.org/topics/oe-a-working-groups/roadmap/roadmap-download" TargetMode="External"/><Relationship Id="rId7" Type="http://schemas.openxmlformats.org/officeDocument/2006/relationships/hyperlink" Target="https://oe-a.org/topics/oe-a-working-groups/encapsulation" TargetMode="Externa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e-a.org/topics/oe-a-working-groups/sustainability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s://oe-a.org/topics/oe-a-working-groups/hybrid-systems" TargetMode="External"/><Relationship Id="rId10" Type="http://schemas.openxmlformats.org/officeDocument/2006/relationships/hyperlink" Target="https://oe-a.org/topics/oe-a-working-groups/marketing" TargetMode="External"/><Relationship Id="rId4" Type="http://schemas.openxmlformats.org/officeDocument/2006/relationships/hyperlink" Target="https://oe-a.org/topics/oe-a-working-groups/oe-a-competition" TargetMode="External"/><Relationship Id="rId9" Type="http://schemas.openxmlformats.org/officeDocument/2006/relationships/hyperlink" Target="https://oe-a.org/topics/oe-a-working-groups/women-in-printed-electronic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hyperlink" Target="oe-a.org/events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15" Type="http://schemas.openxmlformats.org/officeDocument/2006/relationships/image" Target="../media/image37.jpeg"/><Relationship Id="rId10" Type="http://schemas.openxmlformats.org/officeDocument/2006/relationships/image" Target="../media/image33.jpeg"/><Relationship Id="rId19" Type="http://schemas.openxmlformats.org/officeDocument/2006/relationships/image" Target="../media/image41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73573" y="3021038"/>
            <a:ext cx="4899600" cy="821387"/>
          </a:xfrm>
        </p:spPr>
        <p:txBody>
          <a:bodyPr/>
          <a:lstStyle/>
          <a:p>
            <a:r>
              <a:rPr lang="en-US" sz="3200"/>
              <a:t>Introduction to the OE-A</a:t>
            </a:r>
            <a:br>
              <a:rPr lang="en-US" sz="3200"/>
            </a:br>
            <a:r>
              <a:rPr lang="en-US" sz="1800"/>
              <a:t>Organic and Printed Electronics Association</a:t>
            </a:r>
            <a:endParaRPr lang="en-US" sz="16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0400" y="5022390"/>
            <a:ext cx="123111" cy="1439497"/>
          </a:xfrm>
        </p:spPr>
        <p:txBody>
          <a:bodyPr/>
          <a:lstStyle/>
          <a:p>
            <a:r>
              <a:rPr lang="de-DE"/>
              <a:t>Image source: Schreiner Group</a:t>
            </a:r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9715500" y="5165441"/>
            <a:ext cx="233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de-DE" sz="1400" b="1" i="0" u="none" strike="noStrike" kern="0" cap="none" spc="0" normalizeH="0" baseline="0" noProof="0" err="1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</a:t>
            </a: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400" b="1" i="0" u="none" strike="noStrike" kern="0" cap="none" spc="0" normalizeH="0" baseline="0" noProof="0" err="1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</a:t>
            </a:r>
            <a:r>
              <a:rPr kumimoji="0" lang="de-DE" sz="1400" b="1" i="0" u="none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400" b="1" i="0" u="none" strike="noStrike" kern="0" cap="none" spc="0" normalizeH="0" baseline="0" noProof="0" err="1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endParaRPr kumimoji="0" lang="de-DE" sz="1400" b="1" i="0" u="none" strike="noStrike" kern="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Picture 2" descr="U:\Corporate Design\Allgemein\1_VDMA\Logos VDMA\Logo VDMA für Internet\VDMA 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6077" y="5560096"/>
            <a:ext cx="1263849" cy="8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7"/>
          <p:cNvSpPr txBox="1">
            <a:spLocks/>
          </p:cNvSpPr>
          <p:nvPr/>
        </p:nvSpPr>
        <p:spPr bwMode="auto">
          <a:xfrm>
            <a:off x="5997543" y="5187372"/>
            <a:ext cx="2777367" cy="13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9100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7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OE-A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Frankfurt,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www.oe-a.org</a:t>
            </a:r>
            <a:endParaRPr kumimoji="0" lang="de-DE" sz="1600" b="1" i="0" strike="noStrike" kern="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1" i="0" strike="noStrike" kern="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info@oe-a.org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705556-8370-4914-A5FA-1FC269D66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757E8AE3-3299-19A4-5EF8-28FE7ADD6A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247353" y="-46351"/>
            <a:ext cx="4809600" cy="6630989"/>
          </a:xfrm>
        </p:spPr>
      </p:pic>
    </p:spTree>
    <p:extLst>
      <p:ext uri="{BB962C8B-B14F-4D97-AF65-F5344CB8AC3E}">
        <p14:creationId xmlns:p14="http://schemas.microsoft.com/office/powerpoint/2010/main" val="243850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4" name="Grafik 3713">
            <a:extLst>
              <a:ext uri="{FF2B5EF4-FFF2-40B4-BE49-F238E27FC236}">
                <a16:creationId xmlns:a16="http://schemas.microsoft.com/office/drawing/2014/main" id="{1B24A18E-9B14-45C6-B959-881796481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8195819" y="5592794"/>
            <a:ext cx="812800" cy="521095"/>
          </a:xfrm>
          <a:prstGeom prst="rect">
            <a:avLst/>
          </a:prstGeom>
        </p:spPr>
      </p:pic>
      <p:pic>
        <p:nvPicPr>
          <p:cNvPr id="3734" name="Grafik 3733">
            <a:extLst>
              <a:ext uri="{FF2B5EF4-FFF2-40B4-BE49-F238E27FC236}">
                <a16:creationId xmlns:a16="http://schemas.microsoft.com/office/drawing/2014/main" id="{F26EC06D-80CC-941C-E85E-B72776694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708" y="5394680"/>
            <a:ext cx="1131614" cy="28290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8F64083-1BCD-F2EA-7806-2CBA73AC7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18" y="4628334"/>
            <a:ext cx="818271" cy="45694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144F52-B7D8-4A22-2A8A-BA8AE9A16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330" y="2726031"/>
            <a:ext cx="849002" cy="15725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A6775E4-4B23-7160-6E72-3CB456ECF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505" y="2773773"/>
            <a:ext cx="921024" cy="238061"/>
          </a:xfrm>
          <a:prstGeom prst="rect">
            <a:avLst/>
          </a:prstGeom>
        </p:spPr>
      </p:pic>
      <p:pic>
        <p:nvPicPr>
          <p:cNvPr id="163" name="Picture 26">
            <a:extLst>
              <a:ext uri="{FF2B5EF4-FFF2-40B4-BE49-F238E27FC236}">
                <a16:creationId xmlns:a16="http://schemas.microsoft.com/office/drawing/2014/main" id="{57A0D2FD-D54A-0B07-B765-87767947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14" y="2830037"/>
            <a:ext cx="578483" cy="2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5C5389D8-8F01-867B-17F6-B34FF2A58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019" y="3008284"/>
            <a:ext cx="578483" cy="371933"/>
          </a:xfrm>
          <a:prstGeom prst="rect">
            <a:avLst/>
          </a:prstGeom>
        </p:spPr>
      </p:pic>
      <p:pic>
        <p:nvPicPr>
          <p:cNvPr id="92" name="Picture 12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53" y="3603760"/>
            <a:ext cx="120688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Grafik 4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0E07FC9-E653-2550-DBF0-5BC17C91C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79" y="5342130"/>
            <a:ext cx="879338" cy="390129"/>
          </a:xfrm>
          <a:prstGeom prst="rect">
            <a:avLst/>
          </a:prstGeom>
        </p:spPr>
      </p:pic>
      <p:pic>
        <p:nvPicPr>
          <p:cNvPr id="1895" name="Grafik 1894">
            <a:extLst>
              <a:ext uri="{FF2B5EF4-FFF2-40B4-BE49-F238E27FC236}">
                <a16:creationId xmlns:a16="http://schemas.microsoft.com/office/drawing/2014/main" id="{210AE7B2-8119-43FD-922C-51C68B2DDE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3972" y="4560817"/>
            <a:ext cx="842888" cy="541556"/>
          </a:xfrm>
          <a:prstGeom prst="rect">
            <a:avLst/>
          </a:prstGeom>
        </p:spPr>
      </p:pic>
      <p:pic>
        <p:nvPicPr>
          <p:cNvPr id="1889" name="Grafik 1888">
            <a:extLst>
              <a:ext uri="{FF2B5EF4-FFF2-40B4-BE49-F238E27FC236}">
                <a16:creationId xmlns:a16="http://schemas.microsoft.com/office/drawing/2014/main" id="{06128C81-8FD6-48D7-A0DB-308A414ED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7084" y="3153959"/>
            <a:ext cx="782740" cy="290594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0F6A8F65-42EC-4DC8-8DE1-60E3D7F1A4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3732" y="2667657"/>
            <a:ext cx="566743" cy="418311"/>
          </a:xfrm>
          <a:prstGeom prst="rect">
            <a:avLst/>
          </a:prstGeom>
        </p:spPr>
      </p:pic>
      <p:pic>
        <p:nvPicPr>
          <p:cNvPr id="3743" name="Grafik 3742">
            <a:extLst>
              <a:ext uri="{FF2B5EF4-FFF2-40B4-BE49-F238E27FC236}">
                <a16:creationId xmlns:a16="http://schemas.microsoft.com/office/drawing/2014/main" id="{F687D278-79AA-4DF6-BB65-24790D38F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4483" y="5839021"/>
            <a:ext cx="681690" cy="444580"/>
          </a:xfrm>
          <a:prstGeom prst="rect">
            <a:avLst/>
          </a:prstGeom>
        </p:spPr>
      </p:pic>
      <p:pic>
        <p:nvPicPr>
          <p:cNvPr id="3862" name="Picture 1814" descr="Condalign">
            <a:extLst>
              <a:ext uri="{FF2B5EF4-FFF2-40B4-BE49-F238E27FC236}">
                <a16:creationId xmlns:a16="http://schemas.microsoft.com/office/drawing/2014/main" id="{447AEC73-39EB-47EF-B97C-FEE5E043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20" y="4746546"/>
            <a:ext cx="983587" cy="27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2" name="Grafik 1891">
            <a:extLst>
              <a:ext uri="{FF2B5EF4-FFF2-40B4-BE49-F238E27FC236}">
                <a16:creationId xmlns:a16="http://schemas.microsoft.com/office/drawing/2014/main" id="{943FB488-F688-4A85-BA45-A7FB6D8254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0490" y="3052671"/>
            <a:ext cx="488856" cy="41197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D4E6FB6-4461-4D4F-BB57-5217EC9AF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8905" y="2288781"/>
            <a:ext cx="1141799" cy="223049"/>
          </a:xfrm>
          <a:prstGeom prst="rect">
            <a:avLst/>
          </a:prstGeom>
        </p:spPr>
      </p:pic>
      <p:pic>
        <p:nvPicPr>
          <p:cNvPr id="1377" name="Grafik 1376">
            <a:extLst>
              <a:ext uri="{FF2B5EF4-FFF2-40B4-BE49-F238E27FC236}">
                <a16:creationId xmlns:a16="http://schemas.microsoft.com/office/drawing/2014/main" id="{BD610F0C-98C1-46D5-B26E-1B4E1D3E66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2639" y="2511755"/>
            <a:ext cx="1229672" cy="269791"/>
          </a:xfrm>
          <a:prstGeom prst="rect">
            <a:avLst/>
          </a:prstGeom>
        </p:spPr>
      </p:pic>
      <p:pic>
        <p:nvPicPr>
          <p:cNvPr id="3735" name="Grafik 3734">
            <a:extLst>
              <a:ext uri="{FF2B5EF4-FFF2-40B4-BE49-F238E27FC236}">
                <a16:creationId xmlns:a16="http://schemas.microsoft.com/office/drawing/2014/main" id="{45915930-6419-46D1-A41D-B071E8A3EF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3065" y="5389240"/>
            <a:ext cx="932081" cy="351063"/>
          </a:xfrm>
          <a:prstGeom prst="rect">
            <a:avLst/>
          </a:prstGeom>
        </p:spPr>
      </p:pic>
      <p:pic>
        <p:nvPicPr>
          <p:cNvPr id="139" name="Picture 82" descr="http://www.sensofoil.de/fileadmin/template/graphiken/sensofoil.gif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27838" r="2159"/>
          <a:stretch/>
        </p:blipFill>
        <p:spPr bwMode="auto">
          <a:xfrm>
            <a:off x="6434224" y="3734787"/>
            <a:ext cx="885618" cy="2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8" name="Grafik 3727">
            <a:extLst>
              <a:ext uri="{FF2B5EF4-FFF2-40B4-BE49-F238E27FC236}">
                <a16:creationId xmlns:a16="http://schemas.microsoft.com/office/drawing/2014/main" id="{5CAB4850-D7AA-4FDC-8818-0F903E5712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09736" y="3814175"/>
            <a:ext cx="910240" cy="277338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E7E91564-7B45-49E7-9FCB-52D77534ABE0}"/>
              </a:ext>
            </a:extLst>
          </p:cNvPr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52" y="5162340"/>
            <a:ext cx="1269837" cy="39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BC4E61-4A7A-49A8-BC49-59EBCA08D3D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53739" y="5054825"/>
            <a:ext cx="791062" cy="255077"/>
          </a:xfrm>
          <a:prstGeom prst="rect">
            <a:avLst/>
          </a:prstGeom>
        </p:spPr>
      </p:pic>
      <p:pic>
        <p:nvPicPr>
          <p:cNvPr id="3712" name="Grafik 3711">
            <a:extLst>
              <a:ext uri="{FF2B5EF4-FFF2-40B4-BE49-F238E27FC236}">
                <a16:creationId xmlns:a16="http://schemas.microsoft.com/office/drawing/2014/main" id="{8EEEF176-C783-49BC-B71F-B4674E2C812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8032" y="4901018"/>
            <a:ext cx="883720" cy="283243"/>
          </a:xfrm>
          <a:prstGeom prst="rect">
            <a:avLst/>
          </a:prstGeom>
        </p:spPr>
      </p:pic>
      <p:pic>
        <p:nvPicPr>
          <p:cNvPr id="3717" name="Grafik 3716">
            <a:extLst>
              <a:ext uri="{FF2B5EF4-FFF2-40B4-BE49-F238E27FC236}">
                <a16:creationId xmlns:a16="http://schemas.microsoft.com/office/drawing/2014/main" id="{00D11F29-5D4C-482D-84FD-27A037746866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44" y="3999381"/>
            <a:ext cx="875267" cy="292805"/>
          </a:xfrm>
          <a:prstGeom prst="rect">
            <a:avLst/>
          </a:prstGeom>
        </p:spPr>
      </p:pic>
      <p:pic>
        <p:nvPicPr>
          <p:cNvPr id="116" name="Picture 1662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10" y="4552506"/>
            <a:ext cx="1177389" cy="4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73922" y="5021458"/>
            <a:ext cx="1110808" cy="333243"/>
          </a:xfrm>
          <a:prstGeom prst="rect">
            <a:avLst/>
          </a:prstGeom>
        </p:spPr>
      </p:pic>
      <p:pic>
        <p:nvPicPr>
          <p:cNvPr id="52" name="Picture 682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05" y="3623283"/>
            <a:ext cx="460514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661"/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5" b="33172"/>
          <a:stretch/>
        </p:blipFill>
        <p:spPr bwMode="auto">
          <a:xfrm>
            <a:off x="7592853" y="2657731"/>
            <a:ext cx="750888" cy="23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79"/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31752" r="13629" b="34279"/>
          <a:stretch/>
        </p:blipFill>
        <p:spPr bwMode="auto">
          <a:xfrm>
            <a:off x="8392985" y="4455414"/>
            <a:ext cx="966353" cy="27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87511" y="604530"/>
            <a:ext cx="8712200" cy="738664"/>
          </a:xfrm>
        </p:spPr>
        <p:txBody>
          <a:bodyPr/>
          <a:lstStyle/>
          <a:p>
            <a:r>
              <a:rPr lang="de-DE">
                <a:solidFill>
                  <a:srgbClr val="006582"/>
                </a:solidFill>
              </a:rPr>
              <a:t>200+ Members </a:t>
            </a:r>
            <a:br>
              <a:rPr lang="de-DE">
                <a:solidFill>
                  <a:srgbClr val="006582"/>
                </a:solidFill>
              </a:rPr>
            </a:br>
            <a:r>
              <a:rPr lang="de-DE">
                <a:solidFill>
                  <a:srgbClr val="006582"/>
                </a:solidFill>
              </a:rPr>
              <a:t>	</a:t>
            </a:r>
            <a:r>
              <a:rPr lang="de-DE" sz="1800" err="1">
                <a:solidFill>
                  <a:srgbClr val="006582"/>
                </a:solidFill>
              </a:rPr>
              <a:t>Representing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the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entire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value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chain</a:t>
            </a:r>
            <a:r>
              <a:rPr lang="de-DE" sz="1800">
                <a:solidFill>
                  <a:srgbClr val="006582"/>
                </a:solidFill>
              </a:rPr>
              <a:t> (1)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          OE-A Board Meeting, Munich        - OE-A Board Confidential -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 dirty="0"/>
              <a:t>Page </a:t>
            </a:r>
            <a:fld id="{1B72D4EC-CA93-48D4-AB46-3D5446D4DA8D}" type="slidenum">
              <a:rPr lang="de-DE" smtClean="0"/>
              <a:pPr algn="r"/>
              <a:t>10</a:t>
            </a:fld>
            <a:r>
              <a:rPr lang="de-DE" dirty="0"/>
              <a:t> |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1359451" y="1850854"/>
            <a:ext cx="9676878" cy="4323515"/>
          </a:xfrm>
        </p:spPr>
        <p:txBody>
          <a:bodyPr/>
          <a:lstStyle/>
          <a:p>
            <a:r>
              <a:rPr lang="de-DE" dirty="0"/>
              <a:t>Companies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Picture 56" descr="Coatema2c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0" y="1885225"/>
            <a:ext cx="11715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5" descr="EXAKT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48" y="2223522"/>
            <a:ext cx="742309" cy="1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07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55" y="1871960"/>
            <a:ext cx="657225" cy="4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7" descr="VARTA_LO_2C_07082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59" y="1995664"/>
            <a:ext cx="953781" cy="1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457844" y="2519945"/>
          <a:ext cx="920750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6" imgW="1485720" imgH="365760" progId="CorelPHOTOPAINT.Image.15">
                  <p:embed/>
                </p:oleObj>
              </mc:Choice>
              <mc:Fallback>
                <p:oleObj name="PHOTO-PAINT" r:id="rId36" imgW="1485720" imgH="365760" progId="CorelPHOTOPAINT.Image.15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844" y="2519945"/>
                        <a:ext cx="920750" cy="22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61" descr="Brückner_Group_4c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83" y="2650123"/>
            <a:ext cx="906720" cy="2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svenbreitung\Desktop\logo\MSWlogo.jpg"/>
          <p:cNvPicPr>
            <a:picLocks noChangeAspect="1" noChangeArrowheads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18474" r="14531" b="27900"/>
          <a:stretch/>
        </p:blipFill>
        <p:spPr bwMode="auto">
          <a:xfrm>
            <a:off x="7265849" y="5226434"/>
            <a:ext cx="520300" cy="2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7" descr="C:\Users\svenbreitung\Desktop\logo\logoKTcarre_sans_bords300DPI.JPG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66" y="3049447"/>
            <a:ext cx="272066" cy="3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:\_Organic Electronics Association_Hc\Bilder ab August 2009\Logos\Logos\Arbeitsordner\RKS_Logo_Sub_www.jp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47" y="2691017"/>
            <a:ext cx="45659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9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08" y="1977270"/>
            <a:ext cx="750888" cy="1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53" y="3352468"/>
            <a:ext cx="1217816" cy="2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C:\OE-A\Bilder ab August 2009\Logos\Logos\Arbeitsordner\logo44809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33" y="3340653"/>
            <a:ext cx="67310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1" descr="DTF on White low re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73" y="5662990"/>
            <a:ext cx="15128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5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83" y="4418982"/>
            <a:ext cx="8175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9" descr="http://andersonvreeland.com/wp-content/uploads/2012/08/toyobo-220x110.jpg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28" y="5796222"/>
            <a:ext cx="756294" cy="3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6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87" y="5965652"/>
            <a:ext cx="802076" cy="17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" name="Picture 110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227" y="2607060"/>
            <a:ext cx="5302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85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37" y="2246120"/>
            <a:ext cx="7508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" name="Picture 20" descr="C:\Users\SVENBR~1\AppData\Local\Temp\notes103C5C\FS_group_Logo_min_RGB.jpg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13" y="11108965"/>
            <a:ext cx="314956" cy="6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9" descr="http://www.piezotech.fr/image/piezotech/media-kit/logo-piezotech-eu-small.jpg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39790" r="5133" b="40109"/>
          <a:stretch>
            <a:fillRect/>
          </a:stretch>
        </p:blipFill>
        <p:spPr bwMode="auto">
          <a:xfrm>
            <a:off x="4287424" y="4202442"/>
            <a:ext cx="974724" cy="16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62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74" y="4368292"/>
            <a:ext cx="56991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2" descr="I:\_Organic Electronics Association_Hc\Bilder ab August 2009\Logos\Logos\Arbeitsordner\tse_logo_1.jp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18" y="2235712"/>
            <a:ext cx="6207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5" name="Objekt 144"/>
          <p:cNvGraphicFramePr>
            <a:graphicFrameLocks noChangeAspect="1"/>
          </p:cNvGraphicFramePr>
          <p:nvPr/>
        </p:nvGraphicFramePr>
        <p:xfrm>
          <a:off x="4052510" y="3449530"/>
          <a:ext cx="3667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55" imgW="1269720" imgH="1269720" progId="CorelPHOTOPAINT.Image.15">
                  <p:embed/>
                </p:oleObj>
              </mc:Choice>
              <mc:Fallback>
                <p:oleObj name="PHOTO-PAINT" r:id="rId55" imgW="1269720" imgH="1269720" progId="CorelPHOTOPAINT.Image.15">
                  <p:embed/>
                  <p:pic>
                    <p:nvPicPr>
                      <p:cNvPr id="145" name="Objek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510" y="3449530"/>
                        <a:ext cx="366712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8" name="Picture 145"/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20" y="2142352"/>
            <a:ext cx="669903" cy="22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" name="Picture 681" descr="T:\OEA\Allgemein\Bilder ab März 2013\Logos\Logos\Arbeitsordner\kurtzersa.jpg"/>
          <p:cNvPicPr>
            <a:picLocks noChangeAspect="1" noChangeArrowheads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61" y="3180473"/>
            <a:ext cx="1073149" cy="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 Box 123"/>
          <p:cNvSpPr txBox="1">
            <a:spLocks noChangeArrowheads="1"/>
          </p:cNvSpPr>
          <p:nvPr/>
        </p:nvSpPr>
        <p:spPr bwMode="auto">
          <a:xfrm rot="20168070">
            <a:off x="2206740" y="4946840"/>
            <a:ext cx="1309687" cy="40163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 dirty="0">
                <a:solidFill>
                  <a:srgbClr val="FF0000"/>
                </a:solidFill>
                <a:cs typeface="Arial" pitchFamily="34" charset="0"/>
              </a:rPr>
              <a:t>Materials</a:t>
            </a:r>
          </a:p>
        </p:txBody>
      </p:sp>
      <p:pic>
        <p:nvPicPr>
          <p:cNvPr id="1441" name="Picture 417"/>
          <p:cNvPicPr>
            <a:picLocks noChangeAspect="1" noChangeArrowheads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71" y="2858306"/>
            <a:ext cx="918366" cy="28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4" descr="T:\OEA\Allgemein\Mitglieder\Logos\F\FlexEnable_logo_JPG-large.jpg"/>
          <p:cNvPicPr>
            <a:picLocks noChangeAspect="1" noChangeArrowheads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08" y="4075922"/>
            <a:ext cx="1011567" cy="2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7" name="Picture 673" descr="Bildergebnis für Lohmann GmbH"/>
          <p:cNvPicPr>
            <a:picLocks noChangeAspect="1" noChangeArrowheads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81" y="5171462"/>
            <a:ext cx="774698" cy="3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02" descr="Bildergebnis für PCAS"/>
          <p:cNvSpPr>
            <a:spLocks noChangeAspect="1" noChangeArrowheads="1"/>
          </p:cNvSpPr>
          <p:nvPr/>
        </p:nvSpPr>
        <p:spPr bwMode="auto">
          <a:xfrm>
            <a:off x="155575" y="-1233488"/>
            <a:ext cx="7620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904" descr="Bildergebnis für PCAS"/>
          <p:cNvSpPr>
            <a:spLocks noChangeAspect="1" noChangeArrowheads="1"/>
          </p:cNvSpPr>
          <p:nvPr/>
        </p:nvSpPr>
        <p:spPr bwMode="auto">
          <a:xfrm>
            <a:off x="6834234" y="-327302"/>
            <a:ext cx="7620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939" descr="Bildergebnis für Saueressig"/>
          <p:cNvSpPr>
            <a:spLocks noChangeAspect="1" noChangeArrowheads="1"/>
          </p:cNvSpPr>
          <p:nvPr/>
        </p:nvSpPr>
        <p:spPr bwMode="auto">
          <a:xfrm>
            <a:off x="155575" y="-922338"/>
            <a:ext cx="69818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AutoShape 954" descr="data:image/jpeg;base64,/9j/4AAQSkZJRgABAQAAAQABAAD/2wCEAAkGBxISEhUTEhMVFhUXFxUaGBgVFhcaHhkYFh0XFx8YGRgbHSggHh4lGxcVITEhJSkvLi4uGh8zODMtNygtLi0BCgoKDg0OGxAQGy0lICYwLS0tLy0tLS0tLS8tLy0tLS0tLS0tLS0tLy0tLS0tLS0tLS0tLS0tLS0tLS0tLS0tLf/AABEIAHsBmgMBEQACEQEDEQH/xAAcAAEAAgMBAQEAAAAAAAAAAAAABQYDBAcBAgj/xABMEAABAwIDBAcEBQcKBQUBAAABAAIDBBEFEiEGMUFRBxMiYXGBkRQyobFCUnKSwSMzNGJzstEVJDVTVHSCosLhJUODw/AWF0TS8Qj/xAAaAQEAAwEBAQAAAAAAAAAAAAAAAwQFAgEG/8QAOBEAAgIBAQYDBgUDBAMBAAAAAAECAxEEBRITITFBUXGBFCIyMzRhUpGhscEj0fBCQ4LhFURyJP/aAAwDAQACEQMRAD8A7ggCAIAgCAIAgBKHhhkqGt3kDzXqg30RHK6EerPG1AOouR3Apu4POKn0PltYwm1xfxXXDl4HK1MHyM4eCuMEqmmfSHYQBAEAQBAEAQBAEAQC6A8ugPboAgCAIAgCAIAgCAXQC6AIBdALoAgCAXQC6AIAgF0AQBAEAQBAEAQBAEAQBAEBglnA3an/AM3lepZI52KJHzyF3vSW7mD8Sp4Rx0Rn23J8pS/I124fE76br/rWUvGsXYh4VM+kuf3N8RBvVizuxusdDpbVV85y/Eur3N1Ybx4GlUYaM7nOfa5JsBci6mhc91JIq20wU3KcsfYwsmYw2D5G/aaCPgV3uyms4RxGdUfhk15knT1mmpBHNp08+I81WlXzL1dzSy+a+xvNddRYLcZJrKPpD0IAgCAjcYNVZvsvU31zCbP5ZS38VJVw8/1M+mCG7i/7ePUpFBt5WSzNgbDBnc4tFy8C4ve+p00K1bNnVQr4jk8ehl17QtnPhqKz6k5imK4lTsMj6enkYNXdU+S4HOzhu8FTqp09j3VJp/fBbst1FS3nFNfZs2tl9roazsgFkgFyx1tRzaRvC51Ois0/N814nel1sL+S6k5W1bImOfI4Na0XJJVWEZTe7HqWpzjBZk+RUqPaWqrXOFFGxkTTYzTgn7rWnf3etlfnpa6F/Wbb8F/cz4am29vhLC8Wb01NijBmbPTykfQfEWA9wcHKFS08uTi165JnHUx5qSfofGAbXsmkMEzDDODYsduJHBp593pddajRSrjxIPMTijWxnLcmsSJrFTUZR7N1We+vXZ7W13Zdb7lXq4e9/Uzj7Fq3ibvuYz9yhVO3tbHKYHQwdYH5LDPbMTYW7XeFrQ2bTKviKTwZM9o3Rnw3FZ6dy7YKaw5jViAbsohz3G++Yu05bllXcL/bz64NOnjf7mPQllEWCo7V43W0l5QyndBmAb7+cX+trbffd3K/pNPTe1BtqXpj0M/VX3U5lhNepg2X2grq272NpmMY4B2YSEncTYA23c11q9LTp3uttv0OdLqbtRzSSS8y5SShoLnEAAXJJsABxJWck3yRotpLLKXVbcOll6igh61+ozvuG6fSsNcveSFpR2eoQ4l7wvDuZste5z3KVl+PYlW0WIltzVQh3JsF2juuXX81WctPnlF48+ZY3NRjnJZ8uRHYftHVx1bKSsiZd98kkdwDYE3137rcCL7lPPTUypdtTfLsyCGptjbw7V17o82mxzEKNvWObTPiL8oyiTML3tmBNtw3he6XT6e97mWn6HmpvvpW9ya9THs7tBiFax74mUrQ05e31uptfSx5Eeq91Om0+nkoycn5YPNPqb74uUUljxya9ftlWUcgZV08djuMRcAR+qXEg+Bsu69DTfFumTz4M5s1t1MkrY8vsXTCcSjqImyxm7XDzB4g94Oizba5VScJdUaVVsbYqUeh9YjXxwMdJK4NY3eT8u89y8hCU5KMVzFlkYR3pPkVahx+sriTRxsihBt1s4JJ+y1ptfzI71es01Wn5WvMvBf3KMNRbf8AKWF4s3Z4MUjGZk1PMRvY6Isv4ODt/ioovTSfvJr75ySyjqY800/QbObXR1LzDI0wztuDG7iRvynjblvTUaOVS34vMX3Gn1kbHuSWJeBL4t7Rk/m3VZ769cHWI7suoO5V6uHn384+xYt4mPcxn7lAxHb+sgldFJDBmY6zrZzfcdDm5ELYq2ZTZXvxb59DJt2jbXPdkly8zo9DVNljZIw3a9rXDwcLrGnBwk4vsbMJKcVJdz6qJQxpc42a0Ek8gNVyk28ISaSyzmkPSHVyyiOGKEZ3hrA8Pv2jYZiHW+C3HsuquvenJ8uuDEW07Zz3YJc+hfcI9rsfauovpl6nPpzuX/gse3h5/p59cGvTxcf1MemSTCjJggCAIAgCA8KA0aiq1IBsBvP4KSMCvbakmaRkzDM45Ix6k93MqZLDwlllBtzW9J4iv1MIr4R9AnvJ1UnAtfPJGrtP03TJUMBZ1kZu3iOS5hJqW5M6toi4cSrp4G/TPytY1xOZ97d3FQTW8210RdpxCEYyfNmCGIl7gfo7ypHJKKaKcNM5WSUnyXUStidplzd914t/rk9lKhct3JqezAG8JIcN7DxHceKl388rDyMIvnS+fgbdDWXF93AjkT+HyUNleHgsU35WV6ko03UBfTysn0h6EAQHhQ8ZxfZL+lI/2svyevp9X9G/JHzWk+rXmzsktrHNa1je/LvXzC68j6SXTmcV2LJ/lCDq92c/cs6/wX1Gt+le94I+a0f1Kx4snOlTF3OlbTNPYYA53e917X8B81U2RQt12Pr28iztS9uXDXTq/Mvmy2HiClhYB9AF3e53aJ9SsnU2Oy2Un4mtpa1XUooliq5YOX9KlH1c8M7Oy5wsSPrRm4d42PwC3tky34Srf+ZMLakNycbEXnZTEzU0sUp94izvtN0PqRdZOqq4Vriammt4tSkctx3+lX/3lnzYvoNP9EvJ/wAmHqPq/VHal8wfShAVHpQ/QT+0j+a0Nl/UL1M/afyGaHRJ+Ym/aj90Kba/zI+RDsj5cvMxdKuLFrWUzSRnu99uLRoG+BNz5L3ZNClJ2Pt0Odq3OMVWu/U3ujHC2x03XEduUnX9RpLQPUE+ai2nc527vZE2zKlGre7suZWaaJhnpGPLXOY1xYczSQLtO645GxK9TcU0u544JtNroVTpT/Qh+1j+Tlo7J+o9GUNp/I9TX6Jv0aX9r/pautr/ADl5EWyflvzNfpbqGdXDHcZ85d3huUj4kj0XeyIvflLtg52rKO7GPfJNdHdA+GjaJAQXuc+x3gOtbThoL+aqbRsjZe3HoWtn1yhSt4pvShjDpKjqAexEBcc3uF9fAEDzK1NlUKNfFfVmZtO9ys4a6I6VgdAIII4miwa0Dz3k+ZuVhXWOyxyfdm3RWq4KK8CQK4JjlHSZTGGsjmjOVz2h1xp24zbN6ZfRb+y5cSmVcuaX8nz+0o8O1Tj3OibPYkKmmim4vbr9odk/EFYt9TqscPA2dPZxa1PxOb7S4X1xrqhvvQ1AB+xlAPobH1W1pL+Hw630a/XPIx9VRxOJNdU/0LD0V4tngdA49qI3b9h38HX9Qqm1KNyxTXf9y1sy/eg4PsSe3MznRx0jDZ9S8M8I22c8+gt5qvo0lJ2vpFZ9exY1kspVLrL9u5zjD4WsxNjGizW1QaB3B9h8FuWSc9HvPrgxK4qOqUV4nbl8ufUBAEAQBAEAQGnidTkZpvOg/ipKob0iK6ajHJDVH/KjB1eQT/i0HwurMX8U/AzbPe3YeJH41W/lCwe6zsgeG9XNLT7m94lTV2ZnurouRFuqu9W9wq5LFsrJmZLm9zS/ob/CyzNfHE4pdTW2d8Ms9DLjUpFTCB3W+8uNPFOmbOtU3x4EpXm0cmXfbX4fgqtXxLJb1Hy5Y64IOnqVoygYKZtPGYAj3hqFBjHJkkZNPeXU+3N/KtcBpI27h46FcJ+414F6SxapLpJcyRopDqx28fHkfRQTXdFqiWG4M3FGWwgCA+XJ3PGcR2aY92IMEbwx5kks4tzAaPOrbi/EL6jVNLS+8srCPmNOm9T7rw8su2MYPi04MTp4OrOhyAsuO/QnyBWVTdpK3vbryal1Gqs93eWCQ2S2PZR3kc7rJSLZrWDQeDR+JUWs1sr+XREuk0UaOb5s5/0ixFtdLf6QY4eGUD5grY2bJPTLH3MjaMWr3k7Dhzw6KNw3FjCPMBfNzWJNM+jreYryNkrlnZznpdkFqdvG8h8rNC2tjp70mY21msRRM9GcRbQtJ+k95Hhe34KptOSeoePsWdmpqhZ+5Qsd/pV/95Z82rY0/wBEvJ/yZWo+s9UdqXzB9KLoCo9KH6Cf2kfzWhsv6lepn7T+QzQ6JPzE37QfuhS7Y+ZHyIdk/Ll5kH0rxkVcbjuMIA8Wuff94equbIkuHJfcqbVi+Kn9i8bAyA0EFuDSD4hzgsjXLGoka2hlmiJYVVLYugKb0qfoQ/as+Tlo7K+f6MztqfI9Sv7B4K6emmLZ5YnZ7NyOIbfKDdzRv3q5tG5V3RzFPkU9BTKyqWJNEPs/V+y149raHEOLHl/aLSSAHgnXTTXkVY1EONps1PHfC/Yr6efC1GLOfbmdnb3L5k+kz4HEtu4y2vnzcXBw7wWtI/gvqdnyUtNHB8xr4taiWTtsbwQCNxAPqvl31Ppo80j7KHRzHpdeOspxxDZD6lo/Arc2OuUn5GFtf4o+paOjqItoIr8TI4eDnut8NfNUNoyT1EsGhs9Yojk1Nj2NkdiAcLtdUPaRzFi0hdavMFU1+Ff3I9JifEz4lJwyU4biOV3uteWOPON253pld5Fa1yWr0uV16+pl1P2XU4fT+GXzBne1V81RvjgAhiPAuOr3D1AWNanTRGvu+b/g16WrbnZ2XJfyc/p/6WH97/7i2f8A0v8AiY6+s9Tta+aR9MEAQBAEAQAoCv4m7POGcAAPXU/BW6Vu17xnat70lEjsaqeqqmu4NyH/AA7v4qeiG/S135kF8ty9S8jX2jwuQuM0IMjH9rsakX7hwXel1EVHcm8YOdVpW5cSCymQ9FglTM6wjc0cXPBaB66nyVmzVV1rOckNelsm8YwS2PVrKWAUkDrvOsjuXO/ebDTgFU09cr7OLPoWr7I0w4UPUn6JraptPUX1aDcd9rEHwcFUm3S5V+JahGNyhZ4Ii6faBvtMlzeJ5Db8BlFg7w3q3LRt0Jrr1KcdYle1L4XyM9Vhj2nNH22HUW1I/iuatRFrdnyZxfo5J70OaZmoYZCbZSPEEfNc2ziu5HVp7JvGDLiVRklZl1ABHje1x8lxTDeg2yxqLFGxRj25G7JdsoPA6fC/8VCucME8243ZJAKEvo9Q9CAxVErWtJcQAAdSbBexTb5HMpJLmcW2OmaMQicSAM79SbDVr7a+YX02tTelwl4HzWkklqU/uztjXA6jVfL4Ppso9Xp6U/pB2adVRiWIXljB0+uzflHeDqPNaGztXwZbsujM3aGkd0d6PVGLo+2ha6IUspyzRdkB2hc0brA8RuI7gutoaZxnxIc4vwGg1KceHPk14lwqahrGl73BrRqS42AHiVnKLk8I0JSSWWcrxJsmL1v5EEQss3ORoGg3LvtG+g8FvVSjoqPe+J9jCtjLWX+78KOn0sDII2Rts1jGhovyGiwpyc5OT6vmbcYxhFI45jM7Tib3hwLfaGm99LBzRe/LRfTURa0aT64Z85dJPVZXTKOyvr4gLmSMDmXt/ivmVXJvGGfRu2CWcorFRte2SrhpqUh4c/8AKPGoygElrT5b1dWilGmVlnLwX9ym9apXRrr5+LMfSfUs9jyZhmMjLC+ulydF3sqMuOnjscbTnHg4yaPRNUMEUzC4ZjIDlJF7ZQL28QVLteL4kXjlgi2TKKhJZ7lg2z2dFZDZpAkYczCd3e09x+dlS0WqdFmez6lzW6bjQx3XQqmwmOexvdSVYMV3EtL9A1x0IJ5HeDuvdaOv06vSuq5+JQ0N7pbqt5eB0nrRa9xbnfT1WJh9DZ3kVSXajrq6GmpnAtBc6V4sQQ0HstPK9rnwV32RwodlnLwRSer37lXX6ml0qVbPZmRhwLjKDYEXs0O1t4kKfZMHxW8diHali4Sin3POieZvUStuL9be1+Ba3X4Fe7Xi+Kn9jzZUlw2n4mn0p4L7tUwcmSW/yuPy9FLsnU8+FL0I9qUf7q9SV6O9ohNCIJXDrYxYXOr2CwB7yNx8uar7R0jrs3orkyfZ+qVkNyT5o+OkTZh1Q0Twi8jBZzRve3fp3jXxBKbO1ipluT6M82hpHat+PVfqZ9gtomTQtgkdaaMZS12hcG6AgHebWBHArjXaZwm5R+F8zvQ6lTgoS+JForKtkTS+Rwa0C5LjYKjGLk8RWS9OcYrLeDls1NLi9aXsDmwNs3ORuY2/+Z1ybd/ct6M46HT4fxPt9zClCWsvyvhX7HUY2siYGizWNAAuQAAP9lgtynLPdm6t2EcdkU3o3rWONX2hd07ngX3tdexC0tpVtcPl2M3Z9kXv8+5p9KuEX6upYNdI3279Wn1uPMKbZN6Wa5eZHtSjexYvIt+zWHClpY4zYENu4/rO1PxNvJZmpsd1rmaGmrVNSicnZUNbifWFwyCquXX0t1m+/JfRKDejwlz3TA3ktVvdsnbY5A4XBBHMG6+Xw1yZ9Ommso+0PQgCAIAgBQEDh0WeaV9xo9w+Q+V1bse7XGJn7m/Y3noR+N0RqQerIM0Tixwva7TqD8fmpNPbwn73RnF9PGXu/EjLhVP7GB19W1t/+XcWHhfX0subZ8d+5D1JKo8BYnL0Nqrr4KgZI6zqydOw5oJ83C/oVFGqdfOUMkkra7PdjPBW6nYuYPGR7XtJ1cTYjvI4+S0I7Qju81hmfLZ9m9yeUTsddTUWSmve9855E8XeJ4cAqTrtvzbguK2qjdqbIis2RkEoNOWmJ2ozH3Ry039xCt1bQUYYn1RVt2e5SzDoydoIGUoyyVP+C7beQNyqts3e8xgWaoR06xKZvPrI5NGTAHutr6qBVyg8yiSythYsRng1xRZSHSEZWa356f8A4pXblYj3KsNK4T3rOiNmRpLA4nW7XfH+CjT97BNOttb2Tfj3KHuXYfCj6Q6CA0sSwqGoAE0bXgG4DhexXcLJQeYvBHZVGxYksmh/6Rof7NF6KX2u/wDGyL2On8KJHDsNigbkhYGNvewvvUM5ym8yeWTQrjBYiba5OzyyYBGYns9TVBzSxNLvrDR33hYqavUWV8osgs01dnOSNIbGUlxmbI8DhJLI4ehdZSe2Wrpy8kkR+xVd+fm8k1S0jI2hkbWsaNwaAB6BVpSlJ5k8ssxhGKxFYMOJYVDUNDZmB7QbgG+/muq7JVvMXg5nVGaxJZNAbH0I/wDjR+n+6m9sv/GyH2Oj8KPDsfQf2WL0/wB157Xd+Jnr0dP4UZ6DZulheJIoWNeLgOF72Oh3leWam6yO7KWUdV6Wqt5jExO2SoiS408ZJJJJF7k680WquXSTOfZKW8uJ43ZKiBDhTsBBuCARYjzXr1VzWHJhaSlPKiTdlXLGDTxDCYZxaaNjxwzAEjwO8eS7rtnW8xeDiymFixNZIc7DUe7LJl+r1smX7t1Y9uu8V+SK/sNX3/Mk8MwKnp79TE1hIsXAXcRyzHVQ2X2WfG8k1enrr+FYNZ2yVCSSaaK536Lpaq5dJM5ekpbzuoDZKhBuKeMHmAQfUFevVXNYcmPZKV0iiUqqRkrCyRoc1wsQRcEKCMnF7yfMmlBSW6+hFjZGh/s0fopnqrn1kyD2Sn8KJiOMAADcAAPAKAsJYRGYls3SznNJE0v+u3su+82xU1eotrWIy5eHYhs01U3lrmag2MpLgua+S24SyyPA8i6yk9st7PHkiP2Krvz82TlPTMjaGsa1rRua0AAeQVaTcnllmMVFYXI1cTwaCoy9dG1+W9s19L2v8gu67Z1/C8HFlMLMbyyaR2Qof7NGPAEfIqT2q78TI/ZKfwolvZmZQ3KC0WsCLjs7t/KwUGXnJPurGDFiGGxTtyTMD23vZ3McfivYTlB5izmdcZrEuZHf+kKH+zR+n+6m9rv/ABsi9jp/CjdwvB4KcEQsDA7eATw8So7LZ2PM3kkrphWsRWDfUZKEAQBAEAKHhA4TIBJO0/1hPqrlqzCDXgUFNQskmiPxyuFHmewAzTOvr9Fgt/559y6oqd+Ivojy61U+8usv2Pihkpq/WSmcH/Se29vvi3oV7NW6blGXL/Ox5B1an4o8/wDO5sVWCUVOM7oXvA7nvHnw9VzHUX2vdUsfkjqenopW84t/mzQk2zyuaIoQIxbQnUjkANB8VMtn5TcpcyrLamJYjHkbsuB09W5lQw2a65kA0zf/AFN96hWospTra/6LD01Woati+Xf7mrW7XCJ4ZBG0xM0PC9vq8gPipa9DKcd6T5sis2jGE92C5I2KR1HWOzdQ8P4ua1w173N09VHLjafkpciWLo1PPdf+fc36ijp6cZjG9w5gOcB4qNXW3cs/sdy01NK3t3J8UuLNqDkIGRwsD38F3PTupb2eaIoaqN0uHJcmbc9QAGxkdo5W+hGvwUMYN5kSTuiluY59CUZuUDL0OUUfSHQQGKpqGxtc97g1rQSSdwA4r2KcmorqzmUlFZfQr0W1bpQXUtJPOwG2cZWA25ZyCfRWnpdzlZJJ+BUWrc+cItrxPMJ2wZNP7M+GWGXXsvAO4F28dwuvbdFKFfFUk19hVrYzs4bTTLNdUy6QWNbV01Mcj3l0n1GAudc8DbQeZVmnSW280uXiVbtXXVyby/Axtx6pcMzcPmy974mu+6XXR0Vp4di/X+x4tRY+arf6HzhO2ME8vUFskU1yMkjbagXtccbc11borK4b6w14o8q1tc5bnNP7nmJbZR05tNDOwZiA4sFiRfcb8hdKtFO34GvzFutjX8SZ80e2sMwJihqJA3fljva/mvZ6GyHKbS9TyGuhP4U2Y4dvqQvySdZEb2/KMIse+17ea6ezrt3eXNfZnK2jTvYfItEcgcA5pBBFwRuIPEKi008F5PKyiDxjahlKT1sM4aCBnDAWm/I3VmjSyu+FrPh3K12qjV8SePE06XbynlJEcdQ8jUhsV7eNipLNBbX8WF6kUNoVz+FN+h8Ve31PF+ciqG/ajy/MrqGz7J/C1+Z5PaFceqf5E1Pi9oY5mRSyNeGkCNoJAcMwJF1VVT33BtLBad3uKaTeSD/9xaS9i2YG9rZNb7rb991b/wDGXtZ5Y8yp/wCTpzjmbU+2UbBd1PVAczCQPmoo6OUnhSj+ZJLWxjz3X+Rs4DtRDVtkMTX/AJMAkFupvfdY67iudRpZ0tKXc7o1cLk3HsaFTt9TRnLJHOw8nRWPxKkhoLZrMcP1Ip7Qqg8SyvQlNn9ooawOMRN2ntNcLEX3G3I6+ih1GmsoeJk9GphcnudiWLlXJ8lVq9uoYjaWGoZe9s0dr+GqvQ0E5/DJMoz18IPEotE3hOJmcF3UyxgWt1rQ3NfiBdVra9x4yn5Fqq3fWcNGliG08ccvURsfPMN7Ihu+04kAbxxUtellKO/JpR8WRT1UVLcjlvwRH122b6exqaOeNpNg67HC/kbc9LqWvRcXlXNNkU9a6/jg0WikqBIxsjfde0OHg4XGngVSknFuL7F2MlJJozLw6CAIAgCAIAgCAIAgCAFAViuGSqfykYHD7TdCr9L3qV9mZOsi1ZlGrtDQNnmY077MaCN9jr+JUmnsddTkjjUR4lsY+Rgx7F3wWp6azGx6EgXJPdf587rrTaVWriWc8jVaqVT4dfLBHUG1tRG7tu6xvEOAv5OAU9uz4SXurBUr2nZF+88r7m3j1BFLEKuntlPvgcO+3Ag7x5qDT2zhPg2EurohZWr6fUsOHGOmZBTu96QG/e61zfz0VOzetlKxdEaNO7RCFT6srcGzgfWSRHSKMhx+y4Xa2/r6K7LV4oTXVmfHR51Mo/6V/JkxPaYt/JUgDGN0zAA3+yDw7+K9o0O8t+3qz27aKi9ynojDhu0k0bryzZxxa7L8LC91JboYSXuRwcVa+1PnzRIY3O2JzHxAWkbnbyG7h5gqHTRdkXGXbkTamCjNSh35klHFnq3HkGnzLQoHLFGCZw3tRksACommj1D0ICl9K0jhRtDdzpWh3hZ5H+YNWjsqMXfz8DN2o2quXiSeyGL081PGyJzQWMa0x7nNLRbdxHeoNXTZCxua69ybSXVzrSj27G1WYM2SpgqQbPizg6e817S2xPcTf1UUL5RrlX2eP0JJ0qVkbO6InpB2gdSwhkZtLLcA/VaN7h36gDx7lZ2fpldPMuiK+0NS6oYj1ZDdGGBNcHVcgu4uLY762t7z/Em4v3HmrW1NQ1Lgx6dytszTpriyOi2WMbJE4hgEUs8VQbtkidcEfSFiMruY18lPXfKEHBdGV7NPGc1N9UQnSkP5l/1Wf6la2Vyv9GVdp/I9TW6JR/N5v2v+hql2x82PkR7J+VLzMPS1TM6uGSw6zOW34lpaSR5ED1XWyJy4jj2wc7WhHdjLuSnRk55om5r2D3ht/q6fDNmVfaeFqHj7FjZueAsmbpGH8wm8Y/32rnZ31EfX9j3aP08vQrXRD79T9mL5vV/bPSHqUtkdZ+hd8ep4Zo/Z5XAGYOay+/MAXXb3i1/JZFMp1y349jVvjCyO5Lvk2sMpOqhjivfIxjL2tfKAL28lxZPfk5Pu2d1w3IqK7HGawf8AEnf3v/ur6iH0n/E+as+q/wCR26RwAJJsBcm/JfK48D6dtY5kNgWFxMllqIXAsqBG4Bo0uLkuB5G9/VWLrpSjGuX+kgpqjGTnH/UQu3uHNqJ6OFxsHulFxvHZv8wFZ0FrqjOa7Y/cq66pWzhB98lDYajDKrk9n3ZGH8D8D4LZxXrKf8ymZP8AU0lv+czsWDYrHVRNljNw7eOLTxae8L5m6qVU3GXU+kptjbHeiV7pGZdlKOdVEPXMrez3hz/+WVNoLlD/AOkW93cqCL76cjmHRrjMMb5hO4NllcDmfpmOt2k8Dck6/gtvaWnnKMXBe6jE2dfCMpKb5s6HilCyohfE7Vr2kX5X3OHeDqseux1zUl1Rr2QjZBxfRmTDabqoo473yMa29rXygC9vJeTlvzcvFntcdyKj4I2lySBAEAQBAEAQBAEAQBAEBD7S0hdGJGDtxHMO9v0h6fJWdLNRluvo+RW1Ve/DkR0tQD1M7dR2b+Lfxt8lYjHG9WZ7lhws9H6EJtLT5ZnHeH9pp5g6/NX9DZmtLwI9TDE2+zKpXRkbrrWraKcoplq6NXF0VUyU3j0JvwuDm+ABWJthKNkHHqaWzo+5KL6f9Hu2tS9uJUIbuOS3nJY/Cy80EIvS3OR1q1/+itlj2tl6ukq3xfnMmtt40A+DSSqGiipaiEZdMlzUYVU2uuDirJZHb3O9SvtXCEex80kS2HUxcQALkkADmSq101FZZNCLfJF+q4A+aCnvcQsa155WALvgAvnq57tc7H/qfI0rFvTjDwRZ8Lg96QjV5v4DgPSyzrJdIrsXKIPLm+5IKItBAEBpYvhzKiJ0Ugu1w8weBHeF3VZKqanHqiK2uNkXGRyXHdjqqkcXszSMGofHfMB+sBqPEaL6KjaFNy3Z8n4M+fu0NtL3o819iW2Q26ka9kNS7OxxDRIfeaTuzHiO/eO9V9bs6O67Klj7f2LGj2hJNQs5mHpXcfaoxwEQt4lzr/gu9jr+nLzONrN8ReRdtggPYILfVN/HM66ytf8AUS8zV0PyIlhVQthMAp3Sn+hf9WP/AFLR2X9R6Mztp/I9UVzYKSubTzGkEDmh9yJM+YuyjRtiButvVzaKpdsVY307dCloHcq5OrHXuaNBiH8oVkbK9zsurWtb2AH/AFTxF7W33vYXUttXstDlR6v7EddvtFyjf6eZ1ylp2RtDGNDWtFgBoAAvnpScnln0EYqKwiv9I39Hzf8AT/farmzvqI+v7FPaPyJen7lI6OGVRfN7M+JvZZn61rnA6utbKR3rV2o6lu76ffoZezVa3LhtepOxQVn8qU5q3MPZlMfV3DdG2Ngdb6jeqLlT7LJVZ7ZyXVG32qLs++MF/sso1ThmKBxxCTIQHe0uyk7g7rNCe69l9bVj2VZ6bv8AB8pbn2h465LztZDins0maSnLA0l4ia9ri0am2a4tbksXSS0vFXJ57Z6GvqlqeG+ax3wWjZpgFLAB/VR/uhUr3m2T+5d0/wAqPkRO0x/n2H/tJf3FPp/k2eS/cg1Hzq/Nm3tZs6ysisbCRt+rfyPI/qniuNJqZUTz27neq0sb4Y79jmuzuLy4bUuZKCG3tKz/AFt77a34hbupohq6t6PXsYmnunpbd2XTv/cu+2dQ2VlC9jg5rquAgjiDmWRo4uLsT6qLNXVzUo1tdHJFxVA0TnO12wbnvdNS2u4kujJtrxLDu15H14LY0e0lCKhb07P+5javZzk9+v1X9ir4Zj1ZQPyHOADrFLe3kDqPEfFaFulo1Mcr80UK9Tfp5Yf5M65gOLMqoWzM3HeDva4b2nwXzl9MqZuEux9FRcroKcSSURMEAQBAEAQBAeID1AEAQBAeOQFXrqb2dzrg+zyHW3/LeeI7lernxEvxr9UZ91W43+F/5k158oaIpxmj3se3eB+qeI7lNDLlv19e6K+VGO5Z07MjZNnoX6irjDe8WPoSrK11seXDeTz2at9J8jBjOIwwUzqSjuc9+sk530NuZIsOQC60+ntvu41/boj222FVfDq79ydwiOOsjpqqQHPT5gdN5AsfEXAdpxVC9z0850x+GWC3Uo3RjY1zRWcN2stVVD5ml0E5ALSL5Q0ZAbfZ3haVuzc0Q4b96P6/52KUNZi2W/0Z7JsrSOOeCsjDDrlfvb3bwfUJHaGogt2yt5XgHpKpc4y5eBu0DIac5aa8850Dy2wb9hvE96iudt3O33Y+B7Dcq5V+9IsuBYRkBLzdztXnf/hB467ys7UajfeI9F0LVFGOvXuT7QqZeSweoehAEBAY5jwp6mmidYNmLw5x4HQN/wAxsrNOndlc5rsVbtQq7IxfcnlWLRy7pOwZjZYXQtAkmLmlrdLuGUB1hx7Vj5Lc2ZfJwkpPkjD2lRFWRcVzf/RN9IuAOnhZLGM0kQNwN7mcbcyCL+qq7N1KrscX0ZY2hpnOtSXVGDosxlrojTONnsJcwc2HU28HX9Qu9qUOM+IujOdl3pw4b6ovt1lGsQ+JY6yOohpwM0krtQD7jACS4+mg46qaFEpQlZ2X6leeojGyMO7IPpVfajaOczP3Xn8Fc2Sv6/oyptR/0cfcwdEv6PN+1/0NXe1/mryONk/Ll5kD0lYN1E7aiO4bKdbfRkb8rjXxBVvZl/Eg6pdv2Km0qOHNWR7/ALl72Nx0VdO1x/ON7Mg/WHHwI19VkazTuizd7djW0eo41ee/c1+kc/8AD5fGP99qk2b9TH1/Y42l9O/T9ytdEPv1P2YvnIr+2f8AR6/wUdj9Z+hfcS6lgE8th1Qc4OP0bixt4jRY1anJ7kO5r2bi9+XY8wPEPaIGTZcucXAvfS5t6ixS6vhzcM9BTZxIKXicdqjfEj/e/wDuL6iH0n/H+D5qf1PqdulYHAtIuCCCDxB0svlE8c0fUNJrDIfD8Tj9oNHC0ZYYgXEHRpuGiO3O11POqXDVsn1f5/chhbHiOqK6Iitqn2r8O+3J8Q0KzpY509r8itqXjUVlwWcaJV9ttlm1bM7LCZg7J+sPqO/A8Fe0WsdEsP4WUNbo1dHK+JHNcFqZWzQU7yQ1tVE4sd9F4dlNuW83C3L4VyrlbHq0/VGJVOcZxrfTK5HZcarDDBLKNSxjnAHmBovmaob81HxPpbrNyDl4GLAMSFTTxzC3aaL24OGhHkbr2+p1WOD7HNFqtrUjS20wuKallMgGaNj3NfxaWgnfyO4hS6O2ddq3ej7EesphOp73buRXRTC5tI4nc6Vxb4BrW/MH0Vnask78LwK+yotUvPiXVZhphegIAgCAIAgCHgQ9CAIAgPEBq11TC1pEr42i2udzRp5lE2uaPGk+pRq3aegpyWsraaSMnWIytcWnuIV2F0bPi5S8SlZRKPOPNeBtGCllGZudt/qEO08Dr81bjbdHwZTcas800a5gomalsspHB1mjztqpN7Uz5JpBOiPPm/0JotleYHMqGwhw/JxNiuN1yHG+th4KhmEd9SjvNdXkurelutSxnosEPiopJJXiaJzZA4gyRbnW4lh/871eo9ohWnXLK8H/AHKtsqZTamuf2Pmjwancex17+7K1vxK9s1V6Xvbq/U4jVS3yTZvtxnDaR/UzVFPA+2rDJd3+N53eGiy7r5TfN5/Qv1UYXTBYqDG6WUDqaiF44ZJGH5FVy0lgkEPT1AEAQFf2q2XjrQ3O5zHMvlcNdDa4LTv3BWtLrJ6dvCymVNVpI39XjBpUGBYjCMjK5jmDQdZDmIHcc1/iu7L6J83Xh/ZkdenvhyU+X3Rt4fs1lmFRUSuqJh7rnNDWs+wwaDxXFmqbhw4LC7/f1JK9Lie/N5f7FhsqhbKxi+xcEz+tjLoJb3zxm2vMt3X7xZXatdZCO5L3l4Mo26GE5b0eT8UefyRiYblFey31jTtzfOycbT5zw3+fIcHU4xxP0GAbHNp5vaJJnzTa9pwsNdCbXJvbTUr2/Wythw4xxHwFGiVc9+UssxYvsa+pt11ZM4AktGSMAeAAHA2XVGuVPwQX5s5u0Tu+ObGFbHSUt/Z6yRgcQXAxxuBt3EcuSX65XfHBP1Yp0Tq+Cb/JE3juEsqoXQyXANiCN4INwQqlF0qZqcSzfTG2G5Ir+FbCmmdnhq5WOOhs1hBHIgixV27aHGWJwTKlOz+E8wm0Z8V2SlqRaatlc29w0MjaBy0A1suKdbGp5hBZ82d26OVqxKb/AENbD9geodmhrJmOIsS1rNR3g6Fd27R4qxOCZHVs7hvMJtH3imxUlQAJa6Z4G4FjLX52bYLynXRq5wrSOrdDKzlKbZL1OCyGKKKGpfC2NgYcjGEuAAAuXDTdw5qtG+O85TjlvzLEqHuqMZYxy6Fc/wDbOO+b2mW973ytvffe/O6vLa0sbu6sFL/xUc53nkl37NVBbl/lGota3ux7vEC/xVZamtPPDX5ssvTWNY4j/Q+tnNlRRtlySuc+S3bLRdpF7G2oOpvqudTrHe45XJdhp9HwU8Pm+5o12w7p3CSatme9vuuyMbl1voG7tVNXtBVxcYQWH5kVmgdj3pTeSfwbD5oQRLUvnGmXOxrS2176jU3038lTusjN5jHdLdVcocpSySajJyr7Q7LCaohqY7NkZJGX33PY1wN/tD47ld0+sddcq5c008fZlG/RqdkbI8mmsk/X0jZo3xPByvaWu4aHvVOEnCSkupbnBTi4sqNFsVUUziaStLAd7XxhwPjrY+NgtGzX13L+pX6pmdDQTqf9OePs0b8+ztTUDJV1eaPS8cMYjDrfWdcm3cFBHUV1864c/F8/0JpaayzlZLl4JFipKZkbGsY0Na0AADgAqspOT3mW4RUVhGdeHYQBAEAQBAEAQ8CHougK7tVtrRYe29TMA61xG3tSO8Gcu82CA5JtB08zOJbR07YxwfMc7vutIaPUoChYt0g4nU36yslAP0Yz1Y8LMtceKArcsznm7nFx5uJJ9SgNrCcInqZBHBG6R3Jo0A5uO5o7zoiPG0upd8PpqrDbZp6gi/uU8Dpo7/bkys+5fxUsLJw6MjlCE+qN+HpUmYctRS5hwOrCRzyuB+BU0dW11X5ED0cH0Jum6bImtDfZ5Rl3ax6eBXEra5POCSNMorCYw3pJNXO2GloQZZHe9K+zW3+k/I02HeuvaZYxEj9lgvekW7HsBrqqnDRW+yyltnsgF4yeQfYS2Pjx3FRy3pdTuMoR6I4LtRsZXUJJniJZf86y72E977aE8nWKiaaJ4zUuhXty8OiXwvaqupiDBVTstwEji37pNvggLvgXTdiERAnbFUN45m5H/ebp6tQHU9k+lrD60hjnGnlNhlmLQHE/VkvY66WNj3IC/XQHqAIAgCAIAgCAIAgCAIAgCAIAgCAIAgCAIAgCAIAgCAIAh4EPQgCAIAgCAIAgK9t/jT6KgqKiMXexnZuLgOcQ0OI5C9/JAfkaurZJpHSSvc97zdznG5J7ygNdAEBK7M4MayoZCHBgce047mtG8+O4AcyF1GO88HFk1CLkdV2uraTCsPdQ0xyzStAcRq9zXGzpHuHEtzAcBwU9ijBbvco6ec75b76FZoOk19M1sFLA2KBpJOZxkldfe4ud2cx+zYbuCh38ckWnRvPLZH12CV9ZKyeYSSiWTLo9sj2NFjrazWjKe4aHcV7uSlzHGhDlnodWwjYbDYomtNM15sCXTWe6/eRp5DRW46dJczLs10nLkyewmgp6VuSniZGOORoBPeTvPmulSkRy1UpdWb/tS94Rz7SfMsrXNLXAOaRYtcAQQeBB0IThHq1GDhvSfsQ2kPtFMD1Dz2mf1Tjut+qeHI6clUuq3OZp6TVK33X1OelQF08QHt0B+hf/AOftpZ6mGammc54g6sse4kkNkz9gk8Bl07jbcAgOuIAgCAIAgCAIAgCAIAgCAIAgCAIAgCAIAgCAIAgCAIAgCHgQ9CAIAgCAIAh4EPTXr6Nk0b4pWhzHtLXNO4tdoQgPz1tx0NVVO50lEDUQkk5NOsYN9rE9sDmNe5AcvngexxY9pa4aFrgQQeRB1CAxoCewCaOCN9Q9mZ7HN6oEOt1oIcC4g2IaA4lvG4UkMLm15EFsXNqK9fIjMQrpJ5XSyuL3vN3OOlzu3DduHouJSbeWSwgoRUY9EZ8BwySomayOMv7TcwBsMt9bu+iLcV1XW5ywkcXWxqg5SeDs0WDywsMVE+OljJuSA+ZxJFrjOQ0LVWnkliLSR849ZXN71qcn+SPieDE2EdTURPGYEmVpBLPqloBGhvrv3arx03Lo0dLUaWS96LX2RI4XHVtJ6+pa8XJDWRgb9bFziSQOFgD3qSFM18TK919L+XHD8/4N3+Vmh+R92OJ7Obc77Ltx8L37l3yzhkXDm470ea/zt1K/t9tV7LDaKUNnJbZtg45b6k/V04kKvqbFCOE+Zd2dpnbPM17pUKrbJtZSmGpeGuABzAm7iM92lgaAb9i1uOqpu7fhiRqw0nBt36+5zsqqaIsgLpsl0Z4hXEERGGI75ZRlFv1W+87yFu9AfozYnZGDDKcQw9ok3kkd7z3czyA3AcEBYUAQBAEAQBAEAQBAEAQBAEAQBAEAQBAEAQBAEAQBAEAQBAEAQBAEAQBAEAQBAeWQEfi+A0tU3LUQRyj9doJHgd48kBRMV6EsMluYutgP6j8w9H3PxQEPP0KvbTS08dU1wc9skZkjLSx4GU3LXG4LdNAFIprccWvuRSrbsU0/synVPQjijb5TTvH6shHwc0KMlLRsJsbXUkT45aVzXF2YvD43Bw3AaOuLd4tqtHQ311pqXIyNpaW21qUOeOxZThNT/Uv9ForVUP8A1IyfYb/wM8/k2p/qZPur32mj8SHsV34GejCqn+pf6Lz2mj8SC0N/4GfYwSpOnUm3eW/iVHLVafuzuOgv7RaKdtT0cYlWPaIoYYomZvfkaC5zrXeQ0HlosrU3Rsl7q5G9otPKqL33ls1qHoFqj+dq4WfYY9/zyqsXCz4X0E0LLGeaaU8gWxj4An4oC74HsTh9HY09LG1w+kRnd991ygLDZAEAQBAEAQBAEAQBAEAQBAEAQBAEAQBAEAQBAEAQBAEAQBAEAQBAEAQBAEAQBAEAQBAEAQBAfJQ8PQvO560F6cheZOsAojwNXp73PUAQBAEAQBAEAQBAEAQBAEAQBAEAQBAEAQBAEAQBAEAQBAEAQBAEAQBAEAQBAEAQBAf/2Q=="/>
          <p:cNvSpPr>
            <a:spLocks noChangeAspect="1" noChangeArrowheads="1"/>
          </p:cNvSpPr>
          <p:nvPr/>
        </p:nvSpPr>
        <p:spPr bwMode="auto">
          <a:xfrm>
            <a:off x="2447030" y="-66093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76" name="Grafik 1375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4" y="3974021"/>
            <a:ext cx="557876" cy="158168"/>
          </a:xfrm>
          <a:prstGeom prst="rect">
            <a:avLst/>
          </a:prstGeom>
        </p:spPr>
      </p:pic>
      <p:pic>
        <p:nvPicPr>
          <p:cNvPr id="1378" name="Grafik 1377"/>
          <p:cNvPicPr>
            <a:picLocks noChangeAspect="1"/>
          </p:cNvPicPr>
          <p:nvPr/>
        </p:nvPicPr>
        <p:blipFill rotWithShape="1"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53" b="14282"/>
          <a:stretch/>
        </p:blipFill>
        <p:spPr>
          <a:xfrm>
            <a:off x="9894423" y="5509119"/>
            <a:ext cx="971398" cy="224073"/>
          </a:xfrm>
          <a:prstGeom prst="rect">
            <a:avLst/>
          </a:prstGeom>
        </p:spPr>
      </p:pic>
      <p:pic>
        <p:nvPicPr>
          <p:cNvPr id="1386" name="Grafik 1385"/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43" y="2425642"/>
            <a:ext cx="682201" cy="188287"/>
          </a:xfrm>
          <a:prstGeom prst="rect">
            <a:avLst/>
          </a:prstGeom>
        </p:spPr>
      </p:pic>
      <p:pic>
        <p:nvPicPr>
          <p:cNvPr id="1388" name="Grafik 1387"/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535" y="5777135"/>
            <a:ext cx="896181" cy="275856"/>
          </a:xfrm>
          <a:prstGeom prst="rect">
            <a:avLst/>
          </a:prstGeom>
        </p:spPr>
      </p:pic>
      <p:pic>
        <p:nvPicPr>
          <p:cNvPr id="3395" name="Picture 1347" descr="Bildergebnis für FUELIUM"/>
          <p:cNvPicPr>
            <a:picLocks noChangeAspect="1" noChangeArrowheads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2" y="2261244"/>
            <a:ext cx="368823" cy="3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4" name="Grafik 1383">
            <a:extLst>
              <a:ext uri="{FF2B5EF4-FFF2-40B4-BE49-F238E27FC236}">
                <a16:creationId xmlns:a16="http://schemas.microsoft.com/office/drawing/2014/main" id="{DEC59C84-B332-4CA5-8B1C-FAFF25893953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0510631" y="4887457"/>
            <a:ext cx="476956" cy="570745"/>
          </a:xfrm>
          <a:prstGeom prst="rect">
            <a:avLst/>
          </a:prstGeom>
        </p:spPr>
      </p:pic>
      <p:pic>
        <p:nvPicPr>
          <p:cNvPr id="115" name="Picture 2" descr="C:\Users\svenbreitung\Desktop\JTI_Company_Logo.PNG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343" y="5020277"/>
            <a:ext cx="414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" name="Objekt 78"/>
          <p:cNvGraphicFramePr>
            <a:graphicFrameLocks noChangeAspect="1"/>
          </p:cNvGraphicFramePr>
          <p:nvPr/>
        </p:nvGraphicFramePr>
        <p:xfrm>
          <a:off x="10344801" y="4499784"/>
          <a:ext cx="811491" cy="29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69" imgW="3016793" imgH="1091547" progId="CorelPHOTOPAINT.Image.15">
                  <p:embed/>
                </p:oleObj>
              </mc:Choice>
              <mc:Fallback>
                <p:oleObj name="PHOTO-PAINT" r:id="rId69" imgW="3016793" imgH="1091547" progId="CorelPHOTOPAINT.Image.15">
                  <p:embed/>
                  <p:pic>
                    <p:nvPicPr>
                      <p:cNvPr id="79" name="Objek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4801" y="4499784"/>
                        <a:ext cx="811491" cy="293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420" descr="C:\Users\SVENBR~1\AppData\Local\Temp\notes103C5C\oet_logo_large.jpg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20908"/>
          <a:stretch>
            <a:fillRect/>
          </a:stretch>
        </p:blipFill>
        <p:spPr bwMode="auto">
          <a:xfrm>
            <a:off x="2414089" y="4398585"/>
            <a:ext cx="914400" cy="2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8" name="Grafik 3717">
            <a:extLst>
              <a:ext uri="{FF2B5EF4-FFF2-40B4-BE49-F238E27FC236}">
                <a16:creationId xmlns:a16="http://schemas.microsoft.com/office/drawing/2014/main" id="{C5C2BCF2-DFBF-4E18-9BBB-8F2E993011F7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131689" y="4353852"/>
            <a:ext cx="704326" cy="2606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FC2D735-E08C-451A-95E8-12F0A9F65796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207374" y="2904800"/>
            <a:ext cx="991847" cy="261324"/>
          </a:xfrm>
          <a:prstGeom prst="rect">
            <a:avLst/>
          </a:prstGeom>
        </p:spPr>
      </p:pic>
      <p:pic>
        <p:nvPicPr>
          <p:cNvPr id="1696" name="Grafik 1695">
            <a:extLst>
              <a:ext uri="{FF2B5EF4-FFF2-40B4-BE49-F238E27FC236}">
                <a16:creationId xmlns:a16="http://schemas.microsoft.com/office/drawing/2014/main" id="{41DFA2FB-C70D-40F2-AEDA-6D6B695DFDB5}"/>
              </a:ext>
            </a:extLst>
          </p:cNvPr>
          <p:cNvPicPr>
            <a:picLocks noChangeAspect="1"/>
          </p:cNvPicPr>
          <p:nvPr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424" y="3251287"/>
            <a:ext cx="929668" cy="223262"/>
          </a:xfrm>
          <a:prstGeom prst="rect">
            <a:avLst/>
          </a:prstGeom>
        </p:spPr>
      </p:pic>
      <p:pic>
        <p:nvPicPr>
          <p:cNvPr id="5218" name="Picture 2146" descr="Bildergebnis fÃ¼r KSG Leiterplatten">
            <a:extLst>
              <a:ext uri="{FF2B5EF4-FFF2-40B4-BE49-F238E27FC236}">
                <a16:creationId xmlns:a16="http://schemas.microsoft.com/office/drawing/2014/main" id="{EE53B95D-03FB-4FE9-888A-6D88D971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454" y="2330447"/>
            <a:ext cx="523865" cy="20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18C5D7D-1893-422B-9520-E424985A87DA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2554635" y="5560846"/>
            <a:ext cx="1055125" cy="136853"/>
          </a:xfrm>
          <a:prstGeom prst="rect">
            <a:avLst/>
          </a:prstGeom>
        </p:spPr>
      </p:pic>
      <p:pic>
        <p:nvPicPr>
          <p:cNvPr id="1391" name="Grafik 1390">
            <a:extLst>
              <a:ext uri="{FF2B5EF4-FFF2-40B4-BE49-F238E27FC236}">
                <a16:creationId xmlns:a16="http://schemas.microsoft.com/office/drawing/2014/main" id="{A1189837-EAB9-4A05-8884-65FB3F895498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8202789" y="3096021"/>
            <a:ext cx="593193" cy="434707"/>
          </a:xfrm>
          <a:prstGeom prst="rect">
            <a:avLst/>
          </a:prstGeom>
        </p:spPr>
      </p:pic>
      <p:pic>
        <p:nvPicPr>
          <p:cNvPr id="1392" name="Grafik 1391">
            <a:extLst>
              <a:ext uri="{FF2B5EF4-FFF2-40B4-BE49-F238E27FC236}">
                <a16:creationId xmlns:a16="http://schemas.microsoft.com/office/drawing/2014/main" id="{0892DCD5-FEBF-435C-A966-C7107E18ABDB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9229405" y="3532936"/>
            <a:ext cx="644440" cy="269290"/>
          </a:xfrm>
          <a:prstGeom prst="rect">
            <a:avLst/>
          </a:prstGeom>
        </p:spPr>
      </p:pic>
      <p:sp>
        <p:nvSpPr>
          <p:cNvPr id="155" name="Text Box 11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20325575">
            <a:off x="9132545" y="2493775"/>
            <a:ext cx="1192212" cy="40322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De</a:t>
            </a:r>
            <a:r>
              <a:rPr lang="de-DE" altLang="de-DE" sz="2000" i="1">
                <a:solidFill>
                  <a:srgbClr val="FF0000"/>
                </a:solidFill>
                <a:cs typeface="Arial" pitchFamily="34" charset="0"/>
              </a:rPr>
              <a:t>vi</a:t>
            </a:r>
            <a:r>
              <a:rPr lang="de-DE" altLang="de-DE" sz="2000">
                <a:solidFill>
                  <a:srgbClr val="FF0000"/>
                </a:solidFill>
                <a:cs typeface="Arial" pitchFamily="34" charset="0"/>
              </a:rPr>
              <a:t>ces</a:t>
            </a:r>
          </a:p>
        </p:txBody>
      </p:sp>
      <p:pic>
        <p:nvPicPr>
          <p:cNvPr id="1398" name="Grafik 1397">
            <a:extLst>
              <a:ext uri="{FF2B5EF4-FFF2-40B4-BE49-F238E27FC236}">
                <a16:creationId xmlns:a16="http://schemas.microsoft.com/office/drawing/2014/main" id="{3B356E30-F024-4C9D-AFE7-888CD0E9AD9B}"/>
              </a:ext>
            </a:extLst>
          </p:cNvPr>
          <p:cNvPicPr>
            <a:picLocks noChangeAspect="1"/>
          </p:cNvPicPr>
          <p:nvPr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11" y="3837716"/>
            <a:ext cx="1055382" cy="298846"/>
          </a:xfrm>
          <a:prstGeom prst="rect">
            <a:avLst/>
          </a:prstGeom>
        </p:spPr>
      </p:pic>
      <p:pic>
        <p:nvPicPr>
          <p:cNvPr id="1400" name="Grafik 1399">
            <a:extLst>
              <a:ext uri="{FF2B5EF4-FFF2-40B4-BE49-F238E27FC236}">
                <a16:creationId xmlns:a16="http://schemas.microsoft.com/office/drawing/2014/main" id="{A8F36022-86ED-4651-8438-6F29A352027B}"/>
              </a:ext>
            </a:extLst>
          </p:cNvPr>
          <p:cNvPicPr>
            <a:picLocks noChangeAspect="1"/>
          </p:cNvPicPr>
          <p:nvPr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52" y="4315270"/>
            <a:ext cx="732077" cy="122833"/>
          </a:xfrm>
          <a:prstGeom prst="rect">
            <a:avLst/>
          </a:prstGeom>
        </p:spPr>
      </p:pic>
      <p:pic>
        <p:nvPicPr>
          <p:cNvPr id="1404" name="Grafik 1403">
            <a:extLst>
              <a:ext uri="{FF2B5EF4-FFF2-40B4-BE49-F238E27FC236}">
                <a16:creationId xmlns:a16="http://schemas.microsoft.com/office/drawing/2014/main" id="{C306CE44-F9DC-494B-A5B1-A7945BF44C29}"/>
              </a:ext>
            </a:extLst>
          </p:cNvPr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87" y="4697278"/>
            <a:ext cx="713423" cy="153329"/>
          </a:xfrm>
          <a:prstGeom prst="rect">
            <a:avLst/>
          </a:prstGeom>
        </p:spPr>
      </p:pic>
      <p:pic>
        <p:nvPicPr>
          <p:cNvPr id="1406" name="Grafik 1405">
            <a:extLst>
              <a:ext uri="{FF2B5EF4-FFF2-40B4-BE49-F238E27FC236}">
                <a16:creationId xmlns:a16="http://schemas.microsoft.com/office/drawing/2014/main" id="{09953486-A629-4155-A568-1093F13F9A2C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72" y="5181584"/>
            <a:ext cx="727254" cy="269416"/>
          </a:xfrm>
          <a:prstGeom prst="rect">
            <a:avLst/>
          </a:prstGeom>
        </p:spPr>
      </p:pic>
      <p:pic>
        <p:nvPicPr>
          <p:cNvPr id="5553" name="Picture 2481" descr="Bildergebnis fÃ¼r Tagenea">
            <a:extLst>
              <a:ext uri="{FF2B5EF4-FFF2-40B4-BE49-F238E27FC236}">
                <a16:creationId xmlns:a16="http://schemas.microsoft.com/office/drawing/2014/main" id="{7748FA64-0495-47A3-85E7-16286E05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42" y="4378943"/>
            <a:ext cx="885619" cy="1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" name="Picture 2488" descr="é¢æç§æ">
            <a:extLst>
              <a:ext uri="{FF2B5EF4-FFF2-40B4-BE49-F238E27FC236}">
                <a16:creationId xmlns:a16="http://schemas.microsoft.com/office/drawing/2014/main" id="{80B5A6E6-EE2F-411A-AB29-8DBD7B75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33" y="4474099"/>
            <a:ext cx="587723" cy="1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5" name="Grafik 1394">
            <a:extLst>
              <a:ext uri="{FF2B5EF4-FFF2-40B4-BE49-F238E27FC236}">
                <a16:creationId xmlns:a16="http://schemas.microsoft.com/office/drawing/2014/main" id="{B61881C6-C63D-4642-9EFC-3228DC4BB0EC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0271176" y="3965341"/>
            <a:ext cx="746116" cy="328684"/>
          </a:xfrm>
          <a:prstGeom prst="rect">
            <a:avLst/>
          </a:prstGeom>
        </p:spPr>
      </p:pic>
      <p:pic>
        <p:nvPicPr>
          <p:cNvPr id="1399" name="Grafik 1398">
            <a:extLst>
              <a:ext uri="{FF2B5EF4-FFF2-40B4-BE49-F238E27FC236}">
                <a16:creationId xmlns:a16="http://schemas.microsoft.com/office/drawing/2014/main" id="{AE63412B-12EB-4CAA-8572-688371896292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6431593" y="3444937"/>
            <a:ext cx="772200" cy="239756"/>
          </a:xfrm>
          <a:prstGeom prst="rect">
            <a:avLst/>
          </a:prstGeom>
        </p:spPr>
      </p:pic>
      <p:pic>
        <p:nvPicPr>
          <p:cNvPr id="1403" name="Grafik 1402">
            <a:extLst>
              <a:ext uri="{FF2B5EF4-FFF2-40B4-BE49-F238E27FC236}">
                <a16:creationId xmlns:a16="http://schemas.microsoft.com/office/drawing/2014/main" id="{E2C59AD4-40F3-414C-AA8B-B7550CC769F0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0018051" y="3503364"/>
            <a:ext cx="1041642" cy="212247"/>
          </a:xfrm>
          <a:prstGeom prst="rect">
            <a:avLst/>
          </a:prstGeom>
        </p:spPr>
      </p:pic>
      <p:pic>
        <p:nvPicPr>
          <p:cNvPr id="1393" name="Grafik 1392">
            <a:extLst>
              <a:ext uri="{FF2B5EF4-FFF2-40B4-BE49-F238E27FC236}">
                <a16:creationId xmlns:a16="http://schemas.microsoft.com/office/drawing/2014/main" id="{6BBD4319-6873-4FA8-8277-A4BF9AD0C46A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8" b="30571"/>
          <a:stretch/>
        </p:blipFill>
        <p:spPr>
          <a:xfrm>
            <a:off x="2087769" y="3507361"/>
            <a:ext cx="748807" cy="297831"/>
          </a:xfrm>
          <a:prstGeom prst="rect">
            <a:avLst/>
          </a:prstGeom>
        </p:spPr>
      </p:pic>
      <p:sp>
        <p:nvSpPr>
          <p:cNvPr id="153" name="Text Box 120"/>
          <p:cNvSpPr txBox="1">
            <a:spLocks noChangeArrowheads="1"/>
          </p:cNvSpPr>
          <p:nvPr/>
        </p:nvSpPr>
        <p:spPr bwMode="auto">
          <a:xfrm rot="20325575">
            <a:off x="2085551" y="2537134"/>
            <a:ext cx="1529186" cy="39214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89972" tIns="36000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 dirty="0">
                <a:solidFill>
                  <a:srgbClr val="FF0000"/>
                </a:solidFill>
                <a:cs typeface="Arial" pitchFamily="34" charset="0"/>
              </a:rPr>
              <a:t>Equi</a:t>
            </a:r>
            <a:r>
              <a:rPr lang="de-DE" altLang="de-DE" sz="2000" b="0" dirty="0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de-DE" altLang="de-DE" sz="2000" dirty="0">
                <a:solidFill>
                  <a:srgbClr val="FF0000"/>
                </a:solidFill>
                <a:cs typeface="Arial" pitchFamily="34" charset="0"/>
              </a:rPr>
              <a:t>ment </a:t>
            </a:r>
          </a:p>
        </p:txBody>
      </p:sp>
      <p:pic>
        <p:nvPicPr>
          <p:cNvPr id="1405" name="Grafik 1404">
            <a:extLst>
              <a:ext uri="{FF2B5EF4-FFF2-40B4-BE49-F238E27FC236}">
                <a16:creationId xmlns:a16="http://schemas.microsoft.com/office/drawing/2014/main" id="{C0105D05-CDD1-4DB5-9A5C-F6C154DFA2A0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7920102" y="5226650"/>
            <a:ext cx="607637" cy="268704"/>
          </a:xfrm>
          <a:prstGeom prst="rect">
            <a:avLst/>
          </a:prstGeom>
        </p:spPr>
      </p:pic>
      <p:pic>
        <p:nvPicPr>
          <p:cNvPr id="123" name="Picture 419"/>
          <p:cNvPicPr>
            <a:picLocks noChangeAspect="1" noChangeArrowheads="1"/>
          </p:cNvPicPr>
          <p:nvPr/>
        </p:nvPicPr>
        <p:blipFill>
          <a:blip r:embed="rId9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81" y="5892527"/>
            <a:ext cx="526694" cy="14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7" name="Grafik 1406">
            <a:extLst>
              <a:ext uri="{FF2B5EF4-FFF2-40B4-BE49-F238E27FC236}">
                <a16:creationId xmlns:a16="http://schemas.microsoft.com/office/drawing/2014/main" id="{8A85F24F-16E0-4343-9B60-6C43A6F8A0D5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2347121" y="3824380"/>
            <a:ext cx="608832" cy="341540"/>
          </a:xfrm>
          <a:prstGeom prst="rect">
            <a:avLst/>
          </a:prstGeom>
        </p:spPr>
      </p:pic>
      <p:pic>
        <p:nvPicPr>
          <p:cNvPr id="3719" name="Grafik 3718">
            <a:extLst>
              <a:ext uri="{FF2B5EF4-FFF2-40B4-BE49-F238E27FC236}">
                <a16:creationId xmlns:a16="http://schemas.microsoft.com/office/drawing/2014/main" id="{AFDF137D-D59B-410B-B136-6D96B286590D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3476364" y="3457627"/>
            <a:ext cx="572503" cy="297831"/>
          </a:xfrm>
          <a:prstGeom prst="rect">
            <a:avLst/>
          </a:prstGeom>
        </p:spPr>
      </p:pic>
      <p:pic>
        <p:nvPicPr>
          <p:cNvPr id="3720" name="Grafik 3719">
            <a:extLst>
              <a:ext uri="{FF2B5EF4-FFF2-40B4-BE49-F238E27FC236}">
                <a16:creationId xmlns:a16="http://schemas.microsoft.com/office/drawing/2014/main" id="{7E399FD3-72CA-4E7A-85B3-D4351BE99060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5545902" y="5525214"/>
            <a:ext cx="861144" cy="387395"/>
          </a:xfrm>
          <a:prstGeom prst="rect">
            <a:avLst/>
          </a:prstGeom>
        </p:spPr>
      </p:pic>
      <p:pic>
        <p:nvPicPr>
          <p:cNvPr id="3724" name="Grafik 3723" descr="Ein Bild, das Essen enthält.&#10;&#10;Automatisch generierte Beschreibung">
            <a:extLst>
              <a:ext uri="{FF2B5EF4-FFF2-40B4-BE49-F238E27FC236}">
                <a16:creationId xmlns:a16="http://schemas.microsoft.com/office/drawing/2014/main" id="{560CDC25-066F-42D3-B793-6A4D530B9256}"/>
              </a:ext>
            </a:extLst>
          </p:cNvPr>
          <p:cNvPicPr>
            <a:picLocks noChangeAspect="1"/>
          </p:cNvPicPr>
          <p:nvPr/>
        </p:nvPicPr>
        <p:blipFill>
          <a:blip r:embed="rId9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70" y="4080490"/>
            <a:ext cx="702399" cy="306483"/>
          </a:xfrm>
          <a:prstGeom prst="rect">
            <a:avLst/>
          </a:prstGeom>
        </p:spPr>
      </p:pic>
      <p:pic>
        <p:nvPicPr>
          <p:cNvPr id="3715" name="Grafik 3714">
            <a:extLst>
              <a:ext uri="{FF2B5EF4-FFF2-40B4-BE49-F238E27FC236}">
                <a16:creationId xmlns:a16="http://schemas.microsoft.com/office/drawing/2014/main" id="{A4AEF52A-9AE8-4B7F-AA36-460415A068B7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7447059" y="4048932"/>
            <a:ext cx="936786" cy="189923"/>
          </a:xfrm>
          <a:prstGeom prst="rect">
            <a:avLst/>
          </a:prstGeom>
        </p:spPr>
      </p:pic>
      <p:pic>
        <p:nvPicPr>
          <p:cNvPr id="3727" name="Grafik 3726">
            <a:extLst>
              <a:ext uri="{FF2B5EF4-FFF2-40B4-BE49-F238E27FC236}">
                <a16:creationId xmlns:a16="http://schemas.microsoft.com/office/drawing/2014/main" id="{0F40DEF6-CE40-4148-8536-593FBF18A5DE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7367475" y="5853342"/>
            <a:ext cx="886841" cy="227051"/>
          </a:xfrm>
          <a:prstGeom prst="rect">
            <a:avLst/>
          </a:prstGeom>
        </p:spPr>
      </p:pic>
      <p:pic>
        <p:nvPicPr>
          <p:cNvPr id="3729" name="Grafik 3728">
            <a:extLst>
              <a:ext uri="{FF2B5EF4-FFF2-40B4-BE49-F238E27FC236}">
                <a16:creationId xmlns:a16="http://schemas.microsoft.com/office/drawing/2014/main" id="{00CF3CF5-9739-45FE-A125-06D8D69584CC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5299165" y="3669883"/>
            <a:ext cx="992804" cy="292001"/>
          </a:xfrm>
          <a:prstGeom prst="rect">
            <a:avLst/>
          </a:prstGeom>
        </p:spPr>
      </p:pic>
      <p:pic>
        <p:nvPicPr>
          <p:cNvPr id="3731" name="Grafik 3730">
            <a:extLst>
              <a:ext uri="{FF2B5EF4-FFF2-40B4-BE49-F238E27FC236}">
                <a16:creationId xmlns:a16="http://schemas.microsoft.com/office/drawing/2014/main" id="{EA958C4B-B51F-4D7B-B5B1-4FFDFF5CC9DB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4239249" y="4389904"/>
            <a:ext cx="1114374" cy="271637"/>
          </a:xfrm>
          <a:prstGeom prst="rect">
            <a:avLst/>
          </a:prstGeom>
        </p:spPr>
      </p:pic>
      <p:pic>
        <p:nvPicPr>
          <p:cNvPr id="121" name="Picture 81"/>
          <p:cNvPicPr>
            <a:picLocks noChangeAspect="1" noChangeArrowheads="1"/>
          </p:cNvPicPr>
          <p:nvPr/>
        </p:nvPicPr>
        <p:blipFill>
          <a:blip r:embed="rId9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26" y="3546050"/>
            <a:ext cx="332804" cy="3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32" name="Grafik 37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EB6F82A-DDC1-4A49-AAB2-E371FF464C65}"/>
              </a:ext>
            </a:extLst>
          </p:cNvPr>
          <p:cNvPicPr>
            <a:picLocks noChangeAspect="1"/>
          </p:cNvPicPr>
          <p:nvPr/>
        </p:nvPicPr>
        <p:blipFill>
          <a:blip r:embed="rId10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99" y="2853629"/>
            <a:ext cx="871022" cy="225385"/>
          </a:xfrm>
          <a:prstGeom prst="rect">
            <a:avLst/>
          </a:prstGeom>
        </p:spPr>
      </p:pic>
      <p:pic>
        <p:nvPicPr>
          <p:cNvPr id="1389" name="Grafik 1388">
            <a:extLst>
              <a:ext uri="{FF2B5EF4-FFF2-40B4-BE49-F238E27FC236}">
                <a16:creationId xmlns:a16="http://schemas.microsoft.com/office/drawing/2014/main" id="{3232FEF2-C34D-4151-8FAE-DE629DEB6682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3899776" y="5188080"/>
            <a:ext cx="1129282" cy="18383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3FDA19B-69E7-4104-8435-38475EBE8D13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10253443" y="1988819"/>
            <a:ext cx="669016" cy="24214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822C2CA-91A8-4D6D-AFB2-CD0048B4D1B4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2935248" y="3546335"/>
            <a:ext cx="439357" cy="377847"/>
          </a:xfrm>
          <a:prstGeom prst="rect">
            <a:avLst/>
          </a:prstGeom>
        </p:spPr>
      </p:pic>
      <p:pic>
        <p:nvPicPr>
          <p:cNvPr id="3733" name="Grafik 3732">
            <a:extLst>
              <a:ext uri="{FF2B5EF4-FFF2-40B4-BE49-F238E27FC236}">
                <a16:creationId xmlns:a16="http://schemas.microsoft.com/office/drawing/2014/main" id="{3973FCBF-3EF7-4475-B140-4F4B244A5811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7120183" y="5615398"/>
            <a:ext cx="903321" cy="143473"/>
          </a:xfrm>
          <a:prstGeom prst="rect">
            <a:avLst/>
          </a:prstGeom>
        </p:spPr>
      </p:pic>
      <p:pic>
        <p:nvPicPr>
          <p:cNvPr id="3737" name="Grafik 3736">
            <a:extLst>
              <a:ext uri="{FF2B5EF4-FFF2-40B4-BE49-F238E27FC236}">
                <a16:creationId xmlns:a16="http://schemas.microsoft.com/office/drawing/2014/main" id="{E2E1E1A7-E55D-4F16-BE52-8C9007601AC0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3614245" y="4803671"/>
            <a:ext cx="748208" cy="316040"/>
          </a:xfrm>
          <a:prstGeom prst="rect">
            <a:avLst/>
          </a:prstGeom>
        </p:spPr>
      </p:pic>
      <p:pic>
        <p:nvPicPr>
          <p:cNvPr id="3739" name="Grafik 3738">
            <a:extLst>
              <a:ext uri="{FF2B5EF4-FFF2-40B4-BE49-F238E27FC236}">
                <a16:creationId xmlns:a16="http://schemas.microsoft.com/office/drawing/2014/main" id="{594E1DBE-7370-458E-9B89-2D327AB161C7}"/>
              </a:ext>
            </a:extLst>
          </p:cNvPr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6731923" y="4967956"/>
            <a:ext cx="444700" cy="442738"/>
          </a:xfrm>
          <a:prstGeom prst="rect">
            <a:avLst/>
          </a:prstGeom>
        </p:spPr>
      </p:pic>
      <p:pic>
        <p:nvPicPr>
          <p:cNvPr id="3725" name="Grafik 3724">
            <a:extLst>
              <a:ext uri="{FF2B5EF4-FFF2-40B4-BE49-F238E27FC236}">
                <a16:creationId xmlns:a16="http://schemas.microsoft.com/office/drawing/2014/main" id="{43DE4385-F0DD-4C64-BDF1-FFA27BA13599}"/>
              </a:ext>
            </a:extLst>
      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9273681" y="4403093"/>
            <a:ext cx="421541" cy="542597"/>
          </a:xfrm>
          <a:prstGeom prst="rect">
            <a:avLst/>
          </a:prstGeom>
        </p:spPr>
      </p:pic>
      <p:pic>
        <p:nvPicPr>
          <p:cNvPr id="3736" name="Grafik 3735">
            <a:extLst>
              <a:ext uri="{FF2B5EF4-FFF2-40B4-BE49-F238E27FC236}">
                <a16:creationId xmlns:a16="http://schemas.microsoft.com/office/drawing/2014/main" id="{EAC38BCF-A21E-4A51-A79B-B031C47ABE45}"/>
              </a:ext>
            </a:extLst>
          </p:cNvPr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>
            <a:off x="6600438" y="2613929"/>
            <a:ext cx="918005" cy="326762"/>
          </a:xfrm>
          <a:prstGeom prst="rect">
            <a:avLst/>
          </a:prstGeom>
        </p:spPr>
      </p:pic>
      <p:pic>
        <p:nvPicPr>
          <p:cNvPr id="3738" name="Grafik 3737">
            <a:extLst>
              <a:ext uri="{FF2B5EF4-FFF2-40B4-BE49-F238E27FC236}">
                <a16:creationId xmlns:a16="http://schemas.microsoft.com/office/drawing/2014/main" id="{62048414-C882-4947-967F-1A75A0E7231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9282047" y="4173886"/>
            <a:ext cx="810750" cy="277505"/>
          </a:xfrm>
          <a:prstGeom prst="rect">
            <a:avLst/>
          </a:prstGeom>
        </p:spPr>
      </p:pic>
      <p:pic>
        <p:nvPicPr>
          <p:cNvPr id="5250" name="Picture 2178" descr="Bildergebnis fÃ¼r smooth &amp; sharp corporation">
            <a:extLst>
              <a:ext uri="{FF2B5EF4-FFF2-40B4-BE49-F238E27FC236}">
                <a16:creationId xmlns:a16="http://schemas.microsoft.com/office/drawing/2014/main" id="{9DC8C228-C48D-4E5B-A07D-76DCE829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72" y="4077924"/>
            <a:ext cx="534095" cy="3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0" name="Grafik 3739">
            <a:extLst>
              <a:ext uri="{FF2B5EF4-FFF2-40B4-BE49-F238E27FC236}">
                <a16:creationId xmlns:a16="http://schemas.microsoft.com/office/drawing/2014/main" id="{71E4F04D-5E35-4D2B-8863-C4E64BF96C1D}"/>
              </a:ext>
            </a:extLst>
          </p:cNvPr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4126937" y="1907510"/>
            <a:ext cx="450710" cy="296567"/>
          </a:xfrm>
          <a:prstGeom prst="rect">
            <a:avLst/>
          </a:prstGeom>
        </p:spPr>
      </p:pic>
      <p:pic>
        <p:nvPicPr>
          <p:cNvPr id="3742" name="Grafik 3741">
            <a:extLst>
              <a:ext uri="{FF2B5EF4-FFF2-40B4-BE49-F238E27FC236}">
                <a16:creationId xmlns:a16="http://schemas.microsoft.com/office/drawing/2014/main" id="{A8746BF3-8DBD-4985-AE0B-F4EF811BA07E}"/>
              </a:ext>
            </a:extLst>
          </p:cNvPr>
          <p:cNvPicPr>
            <a:picLocks noChangeAspect="1"/>
          </p:cNvPicPr>
          <p:nvPr/>
        </p:nvPicPr>
        <p:blipFill>
          <a:blip r:embed="rId112"/>
          <a:stretch>
            <a:fillRect/>
          </a:stretch>
        </p:blipFill>
        <p:spPr>
          <a:xfrm>
            <a:off x="1446382" y="4705005"/>
            <a:ext cx="938727" cy="242504"/>
          </a:xfrm>
          <a:prstGeom prst="rect">
            <a:avLst/>
          </a:prstGeom>
        </p:spPr>
      </p:pic>
      <p:pic>
        <p:nvPicPr>
          <p:cNvPr id="1890" name="Grafik 1889">
            <a:extLst>
              <a:ext uri="{FF2B5EF4-FFF2-40B4-BE49-F238E27FC236}">
                <a16:creationId xmlns:a16="http://schemas.microsoft.com/office/drawing/2014/main" id="{C5862023-F9F7-4104-B01F-78ED462CAEED}"/>
              </a:ext>
            </a:extLst>
      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6383288" y="5503944"/>
            <a:ext cx="586537" cy="31388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6CD7D06-48D0-4179-A2EA-0B35A6CACEFD}"/>
              </a:ext>
            </a:extLst>
          </p:cNvPr>
          <p:cNvPicPr>
            <a:picLocks noChangeAspect="1"/>
          </p:cNvPicPr>
          <p:nvPr/>
        </p:nvPicPr>
        <p:blipFill>
          <a:blip r:embed="rId114"/>
          <a:stretch>
            <a:fillRect/>
          </a:stretch>
        </p:blipFill>
        <p:spPr>
          <a:xfrm>
            <a:off x="6616308" y="5873020"/>
            <a:ext cx="578852" cy="2619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703DD2B-C154-45FF-B5B0-A50410B71B75}"/>
              </a:ext>
            </a:extLst>
          </p:cNvPr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>
            <a:off x="5522624" y="2621709"/>
            <a:ext cx="1062113" cy="275505"/>
          </a:xfrm>
          <a:prstGeom prst="rect">
            <a:avLst/>
          </a:prstGeom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8F61439D-30C2-433C-B698-8A3BFD326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2" name="Grafik 3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4C24E33-0684-4CD6-884F-717A30F9F549}"/>
              </a:ext>
            </a:extLst>
          </p:cNvPr>
          <p:cNvPicPr>
            <a:picLocks noChangeAspect="1"/>
          </p:cNvPicPr>
          <p:nvPr/>
        </p:nvPicPr>
        <p:blipFill>
          <a:blip r:embed="rId1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01" y="3079798"/>
            <a:ext cx="576700" cy="20693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6F9A854-8FE9-48EF-9BFE-CA9C43D9E874}"/>
              </a:ext>
            </a:extLst>
          </p:cNvPr>
          <p:cNvPicPr>
            <a:picLocks noChangeAspect="1"/>
          </p:cNvPicPr>
          <p:nvPr/>
        </p:nvPicPr>
        <p:blipFill>
          <a:blip r:embed="rId1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70" y="3551497"/>
            <a:ext cx="537266" cy="33961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1B0A601-F521-45B0-8BCA-A19AAD60C7EF}"/>
              </a:ext>
            </a:extLst>
          </p:cNvPr>
          <p:cNvPicPr>
            <a:picLocks noChangeAspect="1"/>
          </p:cNvPicPr>
          <p:nvPr/>
        </p:nvPicPr>
        <p:blipFill>
          <a:blip r:embed="rId1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40" y="3307400"/>
            <a:ext cx="964489" cy="10850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E7804B4-2AA5-44E3-8721-8858FC63DFF1}"/>
              </a:ext>
            </a:extLst>
      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1466867" y="5972684"/>
            <a:ext cx="956798" cy="150968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DF63A07-D3C5-41F6-9234-E5CD178D3369}"/>
              </a:ext>
            </a:extLst>
          </p:cNvPr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1484826" y="2115334"/>
            <a:ext cx="1073149" cy="24593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9CC0D71-B2C8-4062-A416-57DED5E60873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512325" y="3430269"/>
            <a:ext cx="410100" cy="45558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77534B01-5124-4C31-9E3C-89D9B91F1C52}"/>
              </a:ext>
            </a:extLst>
          </p:cNvPr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7333045" y="1960661"/>
            <a:ext cx="761904" cy="27194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3400C95C-1845-4CBF-A178-5B0228512B41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10389308" y="2323508"/>
            <a:ext cx="577446" cy="310441"/>
          </a:xfrm>
          <a:prstGeom prst="rect">
            <a:avLst/>
          </a:prstGeom>
        </p:spPr>
      </p:pic>
      <p:pic>
        <p:nvPicPr>
          <p:cNvPr id="1897" name="Grafik 1896">
            <a:extLst>
              <a:ext uri="{FF2B5EF4-FFF2-40B4-BE49-F238E27FC236}">
                <a16:creationId xmlns:a16="http://schemas.microsoft.com/office/drawing/2014/main" id="{17E7CB4C-4F34-4668-B50D-BC0DB0C632EE}"/>
              </a:ext>
            </a:extLst>
          </p:cNvPr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5877593" y="4915994"/>
            <a:ext cx="877412" cy="292471"/>
          </a:xfrm>
          <a:prstGeom prst="rect">
            <a:avLst/>
          </a:prstGeom>
        </p:spPr>
      </p:pic>
      <p:pic>
        <p:nvPicPr>
          <p:cNvPr id="1899" name="Grafik 1898">
            <a:extLst>
              <a:ext uri="{FF2B5EF4-FFF2-40B4-BE49-F238E27FC236}">
                <a16:creationId xmlns:a16="http://schemas.microsoft.com/office/drawing/2014/main" id="{54818202-2DBB-464B-B69F-22F7A9033267}"/>
              </a:ext>
            </a:extLst>
          </p:cNvPr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4864545" y="4964186"/>
            <a:ext cx="967959" cy="154873"/>
          </a:xfrm>
          <a:prstGeom prst="rect">
            <a:avLst/>
          </a:prstGeom>
        </p:spPr>
      </p:pic>
      <p:pic>
        <p:nvPicPr>
          <p:cNvPr id="1901" name="Grafik 1900">
            <a:extLst>
              <a:ext uri="{FF2B5EF4-FFF2-40B4-BE49-F238E27FC236}">
                <a16:creationId xmlns:a16="http://schemas.microsoft.com/office/drawing/2014/main" id="{DCA09B1F-00D6-4429-8CD7-518DD5AAE087}"/>
              </a:ext>
            </a:extLst>
          </p:cNvPr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10198703" y="5655067"/>
            <a:ext cx="770704" cy="379834"/>
          </a:xfrm>
          <a:prstGeom prst="rect">
            <a:avLst/>
          </a:prstGeom>
        </p:spPr>
      </p:pic>
      <p:pic>
        <p:nvPicPr>
          <p:cNvPr id="1903" name="Grafik 1902">
            <a:extLst>
              <a:ext uri="{FF2B5EF4-FFF2-40B4-BE49-F238E27FC236}">
                <a16:creationId xmlns:a16="http://schemas.microsoft.com/office/drawing/2014/main" id="{231BE679-72F9-47ED-B3CA-8EF44C998B12}"/>
              </a:ext>
            </a:extLst>
          </p:cNvPr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>
            <a:off x="1425191" y="4116009"/>
            <a:ext cx="965304" cy="2345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022558A-5CD0-EA0D-92D1-6A5B63F2E6C2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0" y="3234051"/>
            <a:ext cx="1073149" cy="14272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4338913-5F2C-00B8-7267-5FDF0AE7AC7D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95" y="2421806"/>
            <a:ext cx="1355620" cy="210852"/>
          </a:xfrm>
          <a:prstGeom prst="rect">
            <a:avLst/>
          </a:prstGeom>
        </p:spPr>
      </p:pic>
      <p:pic>
        <p:nvPicPr>
          <p:cNvPr id="46" name="Grafik 4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F5ABA04-75E1-1D2A-63EA-0F23AB1C4B5D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40" y="4564678"/>
            <a:ext cx="885619" cy="264412"/>
          </a:xfrm>
          <a:prstGeom prst="rect">
            <a:avLst/>
          </a:prstGeom>
        </p:spPr>
      </p:pic>
      <p:sp>
        <p:nvSpPr>
          <p:cNvPr id="156" name="Text Box 121"/>
          <p:cNvSpPr txBox="1">
            <a:spLocks noChangeArrowheads="1"/>
          </p:cNvSpPr>
          <p:nvPr/>
        </p:nvSpPr>
        <p:spPr bwMode="auto">
          <a:xfrm rot="20325575">
            <a:off x="9324484" y="4835632"/>
            <a:ext cx="1346200" cy="40163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89972" tIns="46784" rIns="89972" bIns="46784">
            <a:spAutoFit/>
          </a:bodyPr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 dirty="0">
                <a:solidFill>
                  <a:srgbClr val="FF0000"/>
                </a:solidFill>
                <a:cs typeface="Arial" pitchFamily="34" charset="0"/>
              </a:rPr>
              <a:t>End-User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C344048-14AA-F515-6F59-CD3146D0EDFF}"/>
              </a:ext>
            </a:extLst>
          </p:cNvPr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>
            <a:off x="3401804" y="4161822"/>
            <a:ext cx="701286" cy="28597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A8C1E54-BC0A-07AE-0D9E-3363F48DC363}"/>
              </a:ext>
            </a:extLst>
          </p:cNvPr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>
            <a:off x="7905145" y="4252292"/>
            <a:ext cx="735131" cy="272979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C64F55E1-701B-09BE-5013-56603BAC0CA6}"/>
              </a:ext>
            </a:extLst>
          </p:cNvPr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>
            <a:off x="1436995" y="2261320"/>
            <a:ext cx="1011798" cy="28086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0F93986-4FE1-7802-9E17-61F5E57999F1}"/>
              </a:ext>
            </a:extLst>
          </p:cNvPr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2904827" y="3166498"/>
            <a:ext cx="1045202" cy="228859"/>
          </a:xfrm>
          <a:prstGeom prst="rect">
            <a:avLst/>
          </a:prstGeom>
        </p:spPr>
      </p:pic>
      <p:pic>
        <p:nvPicPr>
          <p:cNvPr id="3723" name="Grafik 3722">
            <a:extLst>
              <a:ext uri="{FF2B5EF4-FFF2-40B4-BE49-F238E27FC236}">
                <a16:creationId xmlns:a16="http://schemas.microsoft.com/office/drawing/2014/main" id="{C806EB48-74A8-F015-4EFE-DF1674FAA3E2}"/>
              </a:ext>
            </a:extLst>
          </p:cNvPr>
          <p:cNvPicPr>
            <a:picLocks noChangeAspect="1"/>
          </p:cNvPicPr>
          <p:nvPr/>
        </p:nvPicPr>
        <p:blipFill>
          <a:blip r:embed="rId135"/>
          <a:stretch>
            <a:fillRect/>
          </a:stretch>
        </p:blipFill>
        <p:spPr>
          <a:xfrm>
            <a:off x="3747650" y="5481869"/>
            <a:ext cx="505782" cy="279908"/>
          </a:xfrm>
          <a:prstGeom prst="rect">
            <a:avLst/>
          </a:prstGeom>
        </p:spPr>
      </p:pic>
      <p:pic>
        <p:nvPicPr>
          <p:cNvPr id="2042" name="Picture 1018" descr="Bildergebnis für brewer science"/>
          <p:cNvPicPr>
            <a:picLocks noChangeAspect="1" noChangeArrowheads="1"/>
          </p:cNvPicPr>
          <p:nvPr/>
        </p:nvPicPr>
        <p:blipFill>
          <a:blip r:embed="rId1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00" y="5408050"/>
            <a:ext cx="546723" cy="4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3B32A720-28E0-C8E5-2882-6A25C058916C}"/>
              </a:ext>
            </a:extLst>
          </p:cNvPr>
          <p:cNvPicPr>
            <a:picLocks noChangeAspect="1"/>
          </p:cNvPicPr>
          <p:nvPr/>
        </p:nvPicPr>
        <p:blipFill>
          <a:blip r:embed="rId137"/>
          <a:stretch>
            <a:fillRect/>
          </a:stretch>
        </p:blipFill>
        <p:spPr>
          <a:xfrm>
            <a:off x="6444320" y="2951410"/>
            <a:ext cx="888249" cy="25581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65032CA-C73F-F87E-542E-F3F0CA17FA90}"/>
              </a:ext>
            </a:extLst>
          </p:cNvPr>
          <p:cNvPicPr>
            <a:picLocks noChangeAspect="1"/>
          </p:cNvPicPr>
          <p:nvPr/>
        </p:nvPicPr>
        <p:blipFill>
          <a:blip r:embed="rId138"/>
          <a:stretch>
            <a:fillRect/>
          </a:stretch>
        </p:blipFill>
        <p:spPr>
          <a:xfrm>
            <a:off x="6682816" y="2259126"/>
            <a:ext cx="712327" cy="213638"/>
          </a:xfrm>
          <a:prstGeom prst="rect">
            <a:avLst/>
          </a:prstGeom>
        </p:spPr>
      </p:pic>
      <p:pic>
        <p:nvPicPr>
          <p:cNvPr id="3716" name="Grafik 3715">
            <a:extLst>
              <a:ext uri="{FF2B5EF4-FFF2-40B4-BE49-F238E27FC236}">
                <a16:creationId xmlns:a16="http://schemas.microsoft.com/office/drawing/2014/main" id="{25CB6F38-156E-47D7-40DB-7358022B0953}"/>
              </a:ext>
            </a:extLst>
          </p:cNvPr>
          <p:cNvPicPr>
            <a:picLocks noChangeAspect="1"/>
          </p:cNvPicPr>
          <p:nvPr/>
        </p:nvPicPr>
        <p:blipFill>
          <a:blip r:embed="rId139"/>
          <a:stretch>
            <a:fillRect/>
          </a:stretch>
        </p:blipFill>
        <p:spPr>
          <a:xfrm>
            <a:off x="9124813" y="3940710"/>
            <a:ext cx="910240" cy="163668"/>
          </a:xfrm>
          <a:prstGeom prst="rect">
            <a:avLst/>
          </a:prstGeom>
        </p:spPr>
      </p:pic>
      <p:pic>
        <p:nvPicPr>
          <p:cNvPr id="3722" name="Grafik 3721">
            <a:extLst>
              <a:ext uri="{FF2B5EF4-FFF2-40B4-BE49-F238E27FC236}">
                <a16:creationId xmlns:a16="http://schemas.microsoft.com/office/drawing/2014/main" id="{2607D683-B498-2F37-76D5-543103D2A271}"/>
              </a:ext>
            </a:extLst>
          </p:cNvPr>
          <p:cNvPicPr>
            <a:picLocks noChangeAspect="1"/>
          </p:cNvPicPr>
          <p:nvPr/>
        </p:nvPicPr>
        <p:blipFill>
          <a:blip r:embed="rId140"/>
          <a:stretch>
            <a:fillRect/>
          </a:stretch>
        </p:blipFill>
        <p:spPr>
          <a:xfrm>
            <a:off x="9959882" y="3733697"/>
            <a:ext cx="1148978" cy="226665"/>
          </a:xfrm>
          <a:prstGeom prst="rect">
            <a:avLst/>
          </a:prstGeom>
        </p:spPr>
      </p:pic>
      <p:pic>
        <p:nvPicPr>
          <p:cNvPr id="3730" name="Grafik 3729">
            <a:extLst>
              <a:ext uri="{FF2B5EF4-FFF2-40B4-BE49-F238E27FC236}">
                <a16:creationId xmlns:a16="http://schemas.microsoft.com/office/drawing/2014/main" id="{41F22F6B-6C1D-257A-25D8-5534A2A3744E}"/>
              </a:ext>
            </a:extLst>
          </p:cNvPr>
          <p:cNvPicPr>
            <a:picLocks noChangeAspect="1"/>
          </p:cNvPicPr>
          <p:nvPr/>
        </p:nvPicPr>
        <p:blipFill>
          <a:blip r:embed="rId141"/>
          <a:stretch>
            <a:fillRect/>
          </a:stretch>
        </p:blipFill>
        <p:spPr>
          <a:xfrm>
            <a:off x="4731287" y="1847770"/>
            <a:ext cx="562348" cy="364070"/>
          </a:xfrm>
          <a:prstGeom prst="rect">
            <a:avLst/>
          </a:prstGeom>
        </p:spPr>
      </p:pic>
      <p:pic>
        <p:nvPicPr>
          <p:cNvPr id="3745" name="Grafik 3744">
            <a:extLst>
              <a:ext uri="{FF2B5EF4-FFF2-40B4-BE49-F238E27FC236}">
                <a16:creationId xmlns:a16="http://schemas.microsoft.com/office/drawing/2014/main" id="{2BAF7228-AC44-EB32-E6C3-C40715781F9E}"/>
              </a:ext>
            </a:extLst>
          </p:cNvPr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3067740" y="2927340"/>
            <a:ext cx="888249" cy="249553"/>
          </a:xfrm>
          <a:prstGeom prst="rect">
            <a:avLst/>
          </a:prstGeom>
        </p:spPr>
      </p:pic>
      <p:pic>
        <p:nvPicPr>
          <p:cNvPr id="3747" name="Grafik 3746">
            <a:extLst>
              <a:ext uri="{FF2B5EF4-FFF2-40B4-BE49-F238E27FC236}">
                <a16:creationId xmlns:a16="http://schemas.microsoft.com/office/drawing/2014/main" id="{35B8A1E4-8B11-CAFF-D7CF-FDC74240E5CE}"/>
              </a:ext>
            </a:extLst>
          </p:cNvPr>
          <p:cNvPicPr>
            <a:picLocks noChangeAspect="1"/>
          </p:cNvPicPr>
          <p:nvPr/>
        </p:nvPicPr>
        <p:blipFill>
          <a:blip r:embed="rId143"/>
          <a:stretch>
            <a:fillRect/>
          </a:stretch>
        </p:blipFill>
        <p:spPr>
          <a:xfrm>
            <a:off x="7510780" y="3007098"/>
            <a:ext cx="502796" cy="215760"/>
          </a:xfrm>
          <a:prstGeom prst="rect">
            <a:avLst/>
          </a:prstGeom>
        </p:spPr>
      </p:pic>
      <p:pic>
        <p:nvPicPr>
          <p:cNvPr id="3713" name="Grafik 3712">
            <a:extLst>
              <a:ext uri="{FF2B5EF4-FFF2-40B4-BE49-F238E27FC236}">
                <a16:creationId xmlns:a16="http://schemas.microsoft.com/office/drawing/2014/main" id="{7CADBDE3-4E81-8C22-C09A-B62BE6855CBC}"/>
              </a:ext>
            </a:extLst>
          </p:cNvPr>
          <p:cNvPicPr>
            <a:picLocks noChangeAspect="1"/>
          </p:cNvPicPr>
          <p:nvPr/>
        </p:nvPicPr>
        <p:blipFill>
          <a:blip r:embed="rId144"/>
          <a:stretch>
            <a:fillRect/>
          </a:stretch>
        </p:blipFill>
        <p:spPr>
          <a:xfrm>
            <a:off x="3626239" y="2385244"/>
            <a:ext cx="494672" cy="283746"/>
          </a:xfrm>
          <a:prstGeom prst="rect">
            <a:avLst/>
          </a:prstGeom>
        </p:spPr>
      </p:pic>
      <p:pic>
        <p:nvPicPr>
          <p:cNvPr id="3721" name="Grafik 3720">
            <a:extLst>
              <a:ext uri="{FF2B5EF4-FFF2-40B4-BE49-F238E27FC236}">
                <a16:creationId xmlns:a16="http://schemas.microsoft.com/office/drawing/2014/main" id="{7CA95548-FE2D-8E32-E590-172175168254}"/>
              </a:ext>
            </a:extLst>
          </p:cNvPr>
          <p:cNvPicPr>
            <a:picLocks noChangeAspect="1"/>
          </p:cNvPicPr>
          <p:nvPr/>
        </p:nvPicPr>
        <p:blipFill>
          <a:blip r:embed="rId145"/>
          <a:stretch>
            <a:fillRect/>
          </a:stretch>
        </p:blipFill>
        <p:spPr>
          <a:xfrm>
            <a:off x="5389281" y="1895957"/>
            <a:ext cx="348824" cy="448876"/>
          </a:xfrm>
          <a:prstGeom prst="rect">
            <a:avLst/>
          </a:prstGeom>
        </p:spPr>
      </p:pic>
      <p:pic>
        <p:nvPicPr>
          <p:cNvPr id="1026" name="Picture 2" descr="BeLink Solutions">
            <a:extLst>
              <a:ext uri="{FF2B5EF4-FFF2-40B4-BE49-F238E27FC236}">
                <a16:creationId xmlns:a16="http://schemas.microsoft.com/office/drawing/2014/main" id="{643EADB9-1A57-423A-0D0B-76C8285D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603" y="4489020"/>
            <a:ext cx="750892" cy="4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4" name="Grafik 3743">
            <a:extLst>
              <a:ext uri="{FF2B5EF4-FFF2-40B4-BE49-F238E27FC236}">
                <a16:creationId xmlns:a16="http://schemas.microsoft.com/office/drawing/2014/main" id="{D30CAB39-E759-1656-6853-BE8AFADB40C4}"/>
              </a:ext>
            </a:extLst>
          </p:cNvPr>
          <p:cNvPicPr>
            <a:picLocks noChangeAspect="1"/>
          </p:cNvPicPr>
          <p:nvPr/>
        </p:nvPicPr>
        <p:blipFill>
          <a:blip r:embed="rId147"/>
          <a:stretch>
            <a:fillRect/>
          </a:stretch>
        </p:blipFill>
        <p:spPr>
          <a:xfrm>
            <a:off x="7323756" y="3336813"/>
            <a:ext cx="801714" cy="275472"/>
          </a:xfrm>
          <a:prstGeom prst="rect">
            <a:avLst/>
          </a:prstGeom>
        </p:spPr>
      </p:pic>
      <p:pic>
        <p:nvPicPr>
          <p:cNvPr id="3748" name="Grafik 3747">
            <a:extLst>
              <a:ext uri="{FF2B5EF4-FFF2-40B4-BE49-F238E27FC236}">
                <a16:creationId xmlns:a16="http://schemas.microsoft.com/office/drawing/2014/main" id="{08DDF0A0-27EE-BF93-44B6-E44FC12B0190}"/>
              </a:ext>
            </a:extLst>
          </p:cNvPr>
          <p:cNvPicPr>
            <a:picLocks noChangeAspect="1"/>
          </p:cNvPicPr>
          <p:nvPr/>
        </p:nvPicPr>
        <p:blipFill>
          <a:blip r:embed="rId148"/>
          <a:stretch>
            <a:fillRect/>
          </a:stretch>
        </p:blipFill>
        <p:spPr>
          <a:xfrm>
            <a:off x="3461613" y="3814175"/>
            <a:ext cx="820645" cy="333387"/>
          </a:xfrm>
          <a:prstGeom prst="rect">
            <a:avLst/>
          </a:prstGeom>
        </p:spPr>
      </p:pic>
      <p:pic>
        <p:nvPicPr>
          <p:cNvPr id="3726" name="Grafik 3725">
            <a:extLst>
              <a:ext uri="{FF2B5EF4-FFF2-40B4-BE49-F238E27FC236}">
                <a16:creationId xmlns:a16="http://schemas.microsoft.com/office/drawing/2014/main" id="{75D737E3-3F9E-1C71-CC9F-B0645B2260EB}"/>
              </a:ext>
            </a:extLst>
          </p:cNvPr>
          <p:cNvPicPr>
            <a:picLocks noChangeAspect="1"/>
          </p:cNvPicPr>
          <p:nvPr/>
        </p:nvPicPr>
        <p:blipFill>
          <a:blip r:embed="rId149"/>
          <a:stretch>
            <a:fillRect/>
          </a:stretch>
        </p:blipFill>
        <p:spPr>
          <a:xfrm>
            <a:off x="9314001" y="1966350"/>
            <a:ext cx="792317" cy="285969"/>
          </a:xfrm>
          <a:prstGeom prst="rect">
            <a:avLst/>
          </a:prstGeom>
        </p:spPr>
      </p:pic>
      <p:sp>
        <p:nvSpPr>
          <p:cNvPr id="17" name="Datumsplatzhalter 5">
            <a:extLst>
              <a:ext uri="{FF2B5EF4-FFF2-40B4-BE49-F238E27FC236}">
                <a16:creationId xmlns:a16="http://schemas.microsoft.com/office/drawing/2014/main" id="{1CD56205-6B1F-A1C4-0501-522CB867D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</p:spPr>
        <p:txBody>
          <a:bodyPr/>
          <a:lstStyle/>
          <a:p>
            <a:r>
              <a:rPr lang="de-DE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0826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 autoUpdateAnimBg="0"/>
      <p:bldP spid="155" grpId="0" animBg="1" autoUpdateAnimBg="0"/>
      <p:bldP spid="153" grpId="0" animBg="1" autoUpdateAnimBg="0"/>
      <p:bldP spid="15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U Chemnitz gibt sich mit Blick auf das Kulturhauptstadtjahr 2025 neues  Logo | TUCaktuell | TU Chemnitz">
            <a:extLst>
              <a:ext uri="{FF2B5EF4-FFF2-40B4-BE49-F238E27FC236}">
                <a16:creationId xmlns:a16="http://schemas.microsoft.com/office/drawing/2014/main" id="{487F9300-D84F-4CD9-043E-4E5C2EFE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9" y="5517632"/>
            <a:ext cx="1438155" cy="8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AB4F01D-39B9-4941-B1B1-79EB136CC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80" y="2600679"/>
            <a:ext cx="1294099" cy="485287"/>
          </a:xfrm>
          <a:prstGeom prst="rect">
            <a:avLst/>
          </a:prstGeom>
        </p:spPr>
      </p:pic>
      <p:pic>
        <p:nvPicPr>
          <p:cNvPr id="2794" name="Grafik 2793">
            <a:extLst>
              <a:ext uri="{FF2B5EF4-FFF2-40B4-BE49-F238E27FC236}">
                <a16:creationId xmlns:a16="http://schemas.microsoft.com/office/drawing/2014/main" id="{8B113E5D-2497-4156-876A-AC9D4CCA13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62" y="2539396"/>
            <a:ext cx="874093" cy="558356"/>
          </a:xfrm>
          <a:prstGeom prst="rect">
            <a:avLst/>
          </a:prstGeom>
        </p:spPr>
      </p:pic>
      <p:pic>
        <p:nvPicPr>
          <p:cNvPr id="2792" name="Grafik 2791">
            <a:extLst>
              <a:ext uri="{FF2B5EF4-FFF2-40B4-BE49-F238E27FC236}">
                <a16:creationId xmlns:a16="http://schemas.microsoft.com/office/drawing/2014/main" id="{05B5F12A-2D94-43B1-8DE6-3F05150795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00" y="5662069"/>
            <a:ext cx="793683" cy="533752"/>
          </a:xfrm>
          <a:prstGeom prst="rect">
            <a:avLst/>
          </a:prstGeom>
        </p:spPr>
      </p:pic>
      <p:pic>
        <p:nvPicPr>
          <p:cNvPr id="100" name="Picture 119" descr="C:\Users\SVENBR~1\AppData\Local\Temp\notes103C5C\logo_ici_final_rouge_AN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62" y="5372059"/>
            <a:ext cx="1001381" cy="48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8" name="Picture 620" descr="Bildergebnis für ct-ipc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53" y="1951441"/>
            <a:ext cx="1287290" cy="6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27200" y="361107"/>
            <a:ext cx="8712200" cy="738664"/>
          </a:xfrm>
        </p:spPr>
        <p:txBody>
          <a:bodyPr/>
          <a:lstStyle/>
          <a:p>
            <a:r>
              <a:rPr lang="de-DE">
                <a:solidFill>
                  <a:srgbClr val="006582"/>
                </a:solidFill>
              </a:rPr>
              <a:t>200+ Members </a:t>
            </a:r>
            <a:br>
              <a:rPr lang="de-DE">
                <a:solidFill>
                  <a:srgbClr val="006582"/>
                </a:solidFill>
              </a:rPr>
            </a:br>
            <a:r>
              <a:rPr lang="de-DE">
                <a:solidFill>
                  <a:srgbClr val="006582"/>
                </a:solidFill>
              </a:rPr>
              <a:t>	</a:t>
            </a:r>
            <a:r>
              <a:rPr lang="de-DE" sz="1800" err="1">
                <a:solidFill>
                  <a:srgbClr val="006582"/>
                </a:solidFill>
              </a:rPr>
              <a:t>Representing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the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entire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value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800" err="1">
                <a:solidFill>
                  <a:srgbClr val="006582"/>
                </a:solidFill>
              </a:rPr>
              <a:t>chain</a:t>
            </a:r>
            <a:r>
              <a:rPr lang="de-DE" sz="1800">
                <a:solidFill>
                  <a:srgbClr val="006582"/>
                </a:solidFill>
              </a:rPr>
              <a:t> (2)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          OE-A Board Meeting, Munich        - OE-A Board Confidential -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11</a:t>
            </a:fld>
            <a:r>
              <a:rPr lang="de-DE"/>
              <a:t> |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11457261" y="6689021"/>
            <a:ext cx="493725" cy="123111"/>
          </a:xfrm>
        </p:spPr>
        <p:txBody>
          <a:bodyPr/>
          <a:lstStyle/>
          <a:p>
            <a:r>
              <a:rPr lang="de-DE" dirty="0"/>
              <a:t>April 2023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e-DE"/>
              <a:t>Research Institutes 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97" y="2039003"/>
            <a:ext cx="1655989" cy="18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8018621" y="2073780"/>
          <a:ext cx="1250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0" imgW="2697480" imgH="914400" progId="CorelPHOTOPAINT.Image.15">
                  <p:embed/>
                </p:oleObj>
              </mc:Choice>
              <mc:Fallback>
                <p:oleObj name="PHOTO-PAINT" r:id="rId10" imgW="2697480" imgH="914400" progId="CorelPHOTOPAINT.Image.15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621" y="2073780"/>
                        <a:ext cx="1250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7265995" y="1982901"/>
          <a:ext cx="6096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12" imgW="2303902" imgH="1734169" progId="">
                  <p:embed/>
                </p:oleObj>
              </mc:Choice>
              <mc:Fallback>
                <p:oleObj name="CorelPhotoPaint.Image.7" r:id="rId12" imgW="2303902" imgH="1734169" progId="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95" y="1982901"/>
                        <a:ext cx="6096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0" descr="Aristotle University_30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43" y="5029704"/>
            <a:ext cx="501193" cy="49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upload.wikimedia.org/wikipedia/de/thumb/5/56/Logo_Empa.svg/2000px-Logo_Empa.sv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76" y="4836690"/>
            <a:ext cx="841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25" y="5875860"/>
            <a:ext cx="1223962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2" descr="http://qualityineducation.eu/wp-content/uploads/2013/11/TSU-NIU-logo-english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48" y="3172798"/>
            <a:ext cx="780574" cy="3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Objekt 54"/>
          <p:cNvGraphicFramePr>
            <a:graphicFrameLocks noChangeAspect="1"/>
          </p:cNvGraphicFramePr>
          <p:nvPr/>
        </p:nvGraphicFramePr>
        <p:xfrm>
          <a:off x="5966082" y="5572515"/>
          <a:ext cx="8445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3064680" imgH="2092680" progId="">
                  <p:embed/>
                </p:oleObj>
              </mc:Choice>
              <mc:Fallback>
                <p:oleObj name="CorelDRAW" r:id="rId18" imgW="3064680" imgH="2092680" progId="">
                  <p:embed/>
                  <p:pic>
                    <p:nvPicPr>
                      <p:cNvPr id="55" name="Objek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082" y="5572515"/>
                        <a:ext cx="84455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" name="Picture 1293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05" y="5816329"/>
            <a:ext cx="1206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2" descr="hanfried_BGebene_30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78" y="5547663"/>
            <a:ext cx="515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" name="Objekt 63"/>
          <p:cNvGraphicFramePr>
            <a:graphicFrameLocks noChangeAspect="1"/>
          </p:cNvGraphicFramePr>
          <p:nvPr/>
        </p:nvGraphicFramePr>
        <p:xfrm>
          <a:off x="6055866" y="3267689"/>
          <a:ext cx="857586" cy="369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1942920" imgH="838080" progId="">
                  <p:embed/>
                </p:oleObj>
              </mc:Choice>
              <mc:Fallback>
                <p:oleObj name="CorelDRAW" r:id="rId22" imgW="1942920" imgH="838080" progId="">
                  <p:embed/>
                  <p:pic>
                    <p:nvPicPr>
                      <p:cNvPr id="64" name="Objek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866" y="3267689"/>
                        <a:ext cx="857586" cy="369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Picture 223" descr="http://www.i-meet.ww.uni-erlangen.de/I-MEET%202011/Logos%20Associations/FAU_500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71" y="2881391"/>
            <a:ext cx="986816" cy="1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2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07" y="4856891"/>
            <a:ext cx="641475" cy="41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4" descr="2000px-KIT_LOGO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00" y="4871324"/>
            <a:ext cx="588536" cy="29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1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41" y="4196196"/>
            <a:ext cx="1036637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65" y="4496291"/>
            <a:ext cx="102711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58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54" y="4201573"/>
            <a:ext cx="1053861" cy="27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15" y="4512980"/>
            <a:ext cx="10160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2" descr="FraunhoferISC_300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39" y="4214354"/>
            <a:ext cx="934899" cy="26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503" descr="http://upload.wikimedia.org/wikipedia/de/thumb/1/1d/Fraunhofer_IFAM_logo.svg/1024px-Fraunhofer_IFAM_logo.svg.pn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91" y="4208938"/>
            <a:ext cx="934899" cy="2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0" descr="LogoHolst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73" y="3051991"/>
            <a:ext cx="14351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74" descr="Ohm-Hochschule_cmyk600dpi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63" y="3765215"/>
            <a:ext cx="13668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56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566" y="5291555"/>
            <a:ext cx="700937" cy="31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 descr="http://www.jku.at/PR/content/e147006/e147008/working287884/e290148/JKU_RGB_Schwarz_WEB_ger.jpg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51" y="2240435"/>
            <a:ext cx="888450" cy="5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 descr="tud_logo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246" y="4174951"/>
            <a:ext cx="943467" cy="42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849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25" y="5310366"/>
            <a:ext cx="796639" cy="17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082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55" y="3079514"/>
            <a:ext cx="1004887" cy="3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7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87" y="5318416"/>
            <a:ext cx="455251" cy="46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Objekt 19"/>
          <p:cNvGraphicFramePr>
            <a:graphicFrameLocks noChangeAspect="1"/>
          </p:cNvGraphicFramePr>
          <p:nvPr/>
        </p:nvGraphicFramePr>
        <p:xfrm>
          <a:off x="6037224" y="2352675"/>
          <a:ext cx="747712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1" imgW="2378160" imgH="767160" progId="CorelDraw.Graphic.15">
                  <p:embed/>
                </p:oleObj>
              </mc:Choice>
              <mc:Fallback>
                <p:oleObj name="CorelDRAW" r:id="rId41" imgW="2378160" imgH="767160" progId="CorelDraw.Graphic.15">
                  <p:embed/>
                  <p:pic>
                    <p:nvPicPr>
                      <p:cNvPr id="2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24" y="2352675"/>
                        <a:ext cx="747712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46" name="Picture 398" descr="Bildergebnis für hahn schickard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742" y="2525109"/>
            <a:ext cx="703576" cy="4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10" descr="Bildergebnis für CSEM Brasil"/>
          <p:cNvSpPr>
            <a:spLocks noChangeAspect="1" noChangeArrowheads="1"/>
          </p:cNvSpPr>
          <p:nvPr/>
        </p:nvSpPr>
        <p:spPr bwMode="auto">
          <a:xfrm>
            <a:off x="155575" y="-312738"/>
            <a:ext cx="169545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478" name="Picture 430" descr="logo.jpg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56" y="3691964"/>
            <a:ext cx="689302" cy="2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://mladiinfo.com/wp-content/uploads/2010/02/univerzita_pardubice_logo1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11" y="4184262"/>
            <a:ext cx="877253" cy="48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2" name="Picture 454" descr="Bildergebnis für CSIR Council for Scientific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26" y="5351192"/>
            <a:ext cx="468942" cy="4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22" descr="Bildergebnis für CS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65" name="AutoShape 624" descr="Bildergebnis für CSIR"/>
          <p:cNvSpPr>
            <a:spLocks noChangeAspect="1" noChangeArrowheads="1"/>
          </p:cNvSpPr>
          <p:nvPr/>
        </p:nvSpPr>
        <p:spPr bwMode="auto">
          <a:xfrm>
            <a:off x="155575" y="-738188"/>
            <a:ext cx="1809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66" name="AutoShape 626" descr="Bildergebnis für CSIR"/>
          <p:cNvSpPr>
            <a:spLocks noChangeAspect="1" noChangeArrowheads="1"/>
          </p:cNvSpPr>
          <p:nvPr/>
        </p:nvSpPr>
        <p:spPr bwMode="auto">
          <a:xfrm>
            <a:off x="307975" y="-585788"/>
            <a:ext cx="1809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2784" name="Objekt 2783"/>
          <p:cNvGraphicFramePr>
            <a:graphicFrameLocks noChangeAspect="1"/>
          </p:cNvGraphicFramePr>
          <p:nvPr/>
        </p:nvGraphicFramePr>
        <p:xfrm>
          <a:off x="5587371" y="2330629"/>
          <a:ext cx="371441" cy="30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7" imgW="1342080" imgH="1099800" progId="CorelDraw.Graphic.15">
                  <p:embed/>
                </p:oleObj>
              </mc:Choice>
              <mc:Fallback>
                <p:oleObj name="CorelDRAW" r:id="rId47" imgW="1342080" imgH="1099800" progId="CorelDraw.Graphic.15">
                  <p:embed/>
                  <p:pic>
                    <p:nvPicPr>
                      <p:cNvPr id="2784" name="Objekt 2783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5587371" y="2330629"/>
                        <a:ext cx="371441" cy="304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6" name="Objekt 2785"/>
          <p:cNvGraphicFramePr>
            <a:graphicFrameLocks noChangeAspect="1"/>
          </p:cNvGraphicFramePr>
          <p:nvPr/>
        </p:nvGraphicFramePr>
        <p:xfrm>
          <a:off x="3322384" y="5802875"/>
          <a:ext cx="882517" cy="35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9" imgW="1842307" imgH="750381" progId="CorelDraw.Graphic.15">
                  <p:embed/>
                </p:oleObj>
              </mc:Choice>
              <mc:Fallback>
                <p:oleObj name="CorelDRAW" r:id="rId49" imgW="1842307" imgH="750381" progId="CorelDraw.Graphic.15">
                  <p:embed/>
                  <p:pic>
                    <p:nvPicPr>
                      <p:cNvPr id="2786" name="Objekt 2785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3322384" y="5802875"/>
                        <a:ext cx="882517" cy="35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9" name="Picture 831" descr="Bildergebnis für joanneum research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22" y="4975727"/>
            <a:ext cx="953237" cy="3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4" name="Picture 916" descr="Bildergebnis für ait austrian institute of technology gmbh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89" y="2938064"/>
            <a:ext cx="1068548" cy="2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965" descr="Bildergebnis für Instituto de Microelectronica of Barcelona"/>
          <p:cNvSpPr>
            <a:spLocks noChangeAspect="1" noChangeArrowheads="1"/>
          </p:cNvSpPr>
          <p:nvPr/>
        </p:nvSpPr>
        <p:spPr bwMode="auto">
          <a:xfrm>
            <a:off x="1694957" y="2205881"/>
            <a:ext cx="762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AutoShape 967" descr="Bildergebnis für Instituto de Microelectronica of Barcelona"/>
          <p:cNvSpPr>
            <a:spLocks noChangeAspect="1" noChangeArrowheads="1"/>
          </p:cNvSpPr>
          <p:nvPr/>
        </p:nvSpPr>
        <p:spPr bwMode="auto">
          <a:xfrm>
            <a:off x="2438400" y="2352675"/>
            <a:ext cx="762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789" name="Grafik 2788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505619" y="2337365"/>
            <a:ext cx="1069167" cy="2449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AB8326-40E4-4943-9AD7-C9B646CF000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596066" y="5631015"/>
            <a:ext cx="437869" cy="44733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4282C-1B51-4A86-A90A-25F420C7604D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637857" y="4510635"/>
            <a:ext cx="899348" cy="247226"/>
          </a:xfrm>
          <a:prstGeom prst="rect">
            <a:avLst/>
          </a:prstGeom>
        </p:spPr>
      </p:pic>
      <p:pic>
        <p:nvPicPr>
          <p:cNvPr id="41" name="Picture 44" descr="hs niederrhein - Logo der Hochschule Niederrhein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74" y="3604033"/>
            <a:ext cx="1104900" cy="26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7" name="Picture 1235" descr="Bildergebnis für Universität Oulu">
            <a:extLst>
              <a:ext uri="{FF2B5EF4-FFF2-40B4-BE49-F238E27FC236}">
                <a16:creationId xmlns:a16="http://schemas.microsoft.com/office/drawing/2014/main" id="{0FD8D360-7CDD-4A20-9351-8FD9370CE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32" y="3332031"/>
            <a:ext cx="661503" cy="86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8DCB101-12E2-4E76-B86E-2EED639ED08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9275200" y="4924481"/>
            <a:ext cx="1478525" cy="2457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EEE2B37-E385-471D-BD99-40F5C43CBF9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109550" y="4845084"/>
            <a:ext cx="512489" cy="475669"/>
          </a:xfrm>
          <a:prstGeom prst="rect">
            <a:avLst/>
          </a:prstGeom>
        </p:spPr>
      </p:pic>
      <p:pic>
        <p:nvPicPr>
          <p:cNvPr id="4759" name="Picture 1687" descr="Bildergebnis fÃ¼r loughborough university">
            <a:extLst>
              <a:ext uri="{FF2B5EF4-FFF2-40B4-BE49-F238E27FC236}">
                <a16:creationId xmlns:a16="http://schemas.microsoft.com/office/drawing/2014/main" id="{4028F388-69F2-4B71-AADF-B78601D7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65" y="2166803"/>
            <a:ext cx="898412" cy="4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6F4BD9F-BB02-42C3-A3D1-BFC20323FE61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16" y="4268112"/>
            <a:ext cx="555364" cy="510935"/>
          </a:xfrm>
          <a:prstGeom prst="rect">
            <a:avLst/>
          </a:prstGeom>
        </p:spPr>
      </p:pic>
      <p:pic>
        <p:nvPicPr>
          <p:cNvPr id="2790" name="Grafik 2789">
            <a:extLst>
              <a:ext uri="{FF2B5EF4-FFF2-40B4-BE49-F238E27FC236}">
                <a16:creationId xmlns:a16="http://schemas.microsoft.com/office/drawing/2014/main" id="{FCC9F3C5-188D-417E-B5DD-69FEF240E21A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83" y="3636175"/>
            <a:ext cx="833891" cy="43084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0A15C9E-DF75-43A1-A22E-0EDE8B49389C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070283" y="5356096"/>
            <a:ext cx="902042" cy="28636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5D74B7C-E51F-4318-A525-975B32F7A55E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3295973" y="5351192"/>
            <a:ext cx="740483" cy="270152"/>
          </a:xfrm>
          <a:prstGeom prst="rect">
            <a:avLst/>
          </a:prstGeom>
        </p:spPr>
      </p:pic>
      <p:pic>
        <p:nvPicPr>
          <p:cNvPr id="2796" name="Grafik 2795">
            <a:extLst>
              <a:ext uri="{FF2B5EF4-FFF2-40B4-BE49-F238E27FC236}">
                <a16:creationId xmlns:a16="http://schemas.microsoft.com/office/drawing/2014/main" id="{DBD1CB12-85B2-48F6-BC3B-B37D40094B93}"/>
              </a:ext>
            </a:extLst>
          </p:cNvPr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66" y="2626867"/>
            <a:ext cx="337239" cy="4329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71545F-E46E-48B1-B348-77276F03003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337251" y="5755611"/>
            <a:ext cx="805736" cy="34666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76A2FF5-FE69-48F1-B54C-E4007EAB7EF2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9774701" y="4343165"/>
            <a:ext cx="1135412" cy="510935"/>
          </a:xfrm>
          <a:prstGeom prst="rect">
            <a:avLst/>
          </a:prstGeom>
        </p:spPr>
      </p:pic>
      <p:pic>
        <p:nvPicPr>
          <p:cNvPr id="2795" name="Grafik 2794">
            <a:extLst>
              <a:ext uri="{FF2B5EF4-FFF2-40B4-BE49-F238E27FC236}">
                <a16:creationId xmlns:a16="http://schemas.microsoft.com/office/drawing/2014/main" id="{94E83FFC-6C73-4094-B853-3825F7F83558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822584" y="2463908"/>
            <a:ext cx="468942" cy="631196"/>
          </a:xfrm>
          <a:prstGeom prst="rect">
            <a:avLst/>
          </a:prstGeom>
        </p:spPr>
      </p:pic>
      <p:pic>
        <p:nvPicPr>
          <p:cNvPr id="2799" name="Grafik 2798">
            <a:extLst>
              <a:ext uri="{FF2B5EF4-FFF2-40B4-BE49-F238E27FC236}">
                <a16:creationId xmlns:a16="http://schemas.microsoft.com/office/drawing/2014/main" id="{1278DDDC-4A3B-4E73-A838-BEC43364B44D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9261542" y="3811812"/>
            <a:ext cx="1344042" cy="3416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151EC3B-AC59-4DF4-8582-94D99C9658E3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9936860" y="2545181"/>
            <a:ext cx="748548" cy="619798"/>
          </a:xfrm>
          <a:prstGeom prst="rect">
            <a:avLst/>
          </a:prstGeom>
        </p:spPr>
      </p:pic>
      <p:pic>
        <p:nvPicPr>
          <p:cNvPr id="2797" name="Grafik 2796">
            <a:extLst>
              <a:ext uri="{FF2B5EF4-FFF2-40B4-BE49-F238E27FC236}">
                <a16:creationId xmlns:a16="http://schemas.microsoft.com/office/drawing/2014/main" id="{F3E76B18-DDBC-4D39-AC99-AFA389EEBF88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8650229" y="4492584"/>
            <a:ext cx="939496" cy="266629"/>
          </a:xfrm>
          <a:prstGeom prst="rect">
            <a:avLst/>
          </a:prstGeom>
        </p:spPr>
      </p:pic>
      <p:pic>
        <p:nvPicPr>
          <p:cNvPr id="2805" name="Grafik 2804">
            <a:extLst>
              <a:ext uri="{FF2B5EF4-FFF2-40B4-BE49-F238E27FC236}">
                <a16:creationId xmlns:a16="http://schemas.microsoft.com/office/drawing/2014/main" id="{DDBEA6FD-71B8-4E5F-A9F8-41D580CD77FD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4540162" y="3171050"/>
            <a:ext cx="961850" cy="355723"/>
          </a:xfrm>
          <a:prstGeom prst="rect">
            <a:avLst/>
          </a:prstGeom>
        </p:spPr>
      </p:pic>
      <p:pic>
        <p:nvPicPr>
          <p:cNvPr id="2800" name="Grafik 2799">
            <a:extLst>
              <a:ext uri="{FF2B5EF4-FFF2-40B4-BE49-F238E27FC236}">
                <a16:creationId xmlns:a16="http://schemas.microsoft.com/office/drawing/2014/main" id="{835FE330-169F-4B2F-B7DB-141010330BDA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9461986" y="3553317"/>
            <a:ext cx="1333148" cy="279555"/>
          </a:xfrm>
          <a:prstGeom prst="rect">
            <a:avLst/>
          </a:prstGeom>
        </p:spPr>
      </p:pic>
      <p:pic>
        <p:nvPicPr>
          <p:cNvPr id="2791" name="Grafik 2790">
            <a:extLst>
              <a:ext uri="{FF2B5EF4-FFF2-40B4-BE49-F238E27FC236}">
                <a16:creationId xmlns:a16="http://schemas.microsoft.com/office/drawing/2014/main" id="{45F8DEDD-8BA4-4521-B928-B480EA338D61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4294029" y="2034383"/>
            <a:ext cx="822982" cy="257867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A68E49-B64F-A51A-4CAD-D48997DE42B2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79" y="3536629"/>
            <a:ext cx="992694" cy="49152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EEFC43F-3EE1-58D0-8A89-C5F7ECB1168C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521017" y="4815308"/>
            <a:ext cx="781641" cy="30550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C507D91-65BE-F4DE-E804-79FA9E623A98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383303" y="4309303"/>
            <a:ext cx="619069" cy="61906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68CF261-BFB8-8583-44D5-ED6E187ECDB6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2643927" y="3212941"/>
            <a:ext cx="1619308" cy="203483"/>
          </a:xfrm>
          <a:prstGeom prst="rect">
            <a:avLst/>
          </a:prstGeom>
        </p:spPr>
      </p:pic>
      <p:pic>
        <p:nvPicPr>
          <p:cNvPr id="2050" name="Picture 2" descr="Eindhoven University of Technology">
            <a:extLst>
              <a:ext uri="{FF2B5EF4-FFF2-40B4-BE49-F238E27FC236}">
                <a16:creationId xmlns:a16="http://schemas.microsoft.com/office/drawing/2014/main" id="{3C4F3716-219B-C2A0-5961-F83249DF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49" y="2575329"/>
            <a:ext cx="986816" cy="5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60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OE-A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in</a:t>
            </a:r>
          </a:p>
          <a:p>
            <a:pPr lvl="1"/>
            <a:r>
              <a:rPr lang="de-DE" dirty="0"/>
              <a:t>Europe</a:t>
            </a:r>
          </a:p>
          <a:p>
            <a:pPr lvl="1"/>
            <a:r>
              <a:rPr lang="de-DE" dirty="0"/>
              <a:t>North </a:t>
            </a:r>
            <a:r>
              <a:rPr lang="de-DE" dirty="0" err="1"/>
              <a:t>America</a:t>
            </a:r>
            <a:endParaRPr lang="de-DE" dirty="0"/>
          </a:p>
          <a:p>
            <a:pPr lvl="1"/>
            <a:r>
              <a:rPr lang="de-DE" dirty="0"/>
              <a:t>Asia</a:t>
            </a:r>
          </a:p>
          <a:p>
            <a:pPr lvl="1"/>
            <a:r>
              <a:rPr lang="de-DE" dirty="0" err="1"/>
              <a:t>Africa</a:t>
            </a:r>
            <a:endParaRPr lang="de-DE" dirty="0"/>
          </a:p>
          <a:p>
            <a:pPr marL="180975" lvl="1" indent="0">
              <a:buNone/>
            </a:pPr>
            <a:endParaRPr lang="de-DE" dirty="0"/>
          </a:p>
          <a:p>
            <a:pPr indent="-180975"/>
            <a:r>
              <a:rPr lang="de-DE" dirty="0"/>
              <a:t>VDMA / OE-A Headquarters</a:t>
            </a:r>
          </a:p>
          <a:p>
            <a:pPr lvl="1"/>
            <a:r>
              <a:rPr lang="de-DE" dirty="0"/>
              <a:t>Frankfurt, Germany</a:t>
            </a:r>
          </a:p>
          <a:p>
            <a:r>
              <a:rPr lang="de-DE" dirty="0"/>
              <a:t>VDMA </a:t>
            </a:r>
            <a:r>
              <a:rPr lang="de-DE" dirty="0" err="1"/>
              <a:t>Representations</a:t>
            </a:r>
            <a:endParaRPr lang="de-DE" dirty="0"/>
          </a:p>
          <a:p>
            <a:pPr lvl="1"/>
            <a:r>
              <a:rPr lang="de-DE" dirty="0"/>
              <a:t>Berlin, </a:t>
            </a:r>
            <a:r>
              <a:rPr lang="de-DE" dirty="0" err="1"/>
              <a:t>Brussels</a:t>
            </a:r>
            <a:r>
              <a:rPr lang="de-DE" dirty="0"/>
              <a:t>, Austria, </a:t>
            </a:r>
            <a:r>
              <a:rPr lang="de-DE" dirty="0" err="1"/>
              <a:t>BeNeLux</a:t>
            </a:r>
            <a:r>
              <a:rPr lang="de-DE" dirty="0"/>
              <a:t>, </a:t>
            </a:r>
            <a:r>
              <a:rPr lang="de-DE" dirty="0" err="1"/>
              <a:t>Italy</a:t>
            </a:r>
            <a:r>
              <a:rPr lang="de-DE" dirty="0"/>
              <a:t>, US, </a:t>
            </a:r>
            <a:br>
              <a:rPr lang="de-DE" dirty="0"/>
            </a:br>
            <a:r>
              <a:rPr lang="de-DE" dirty="0"/>
              <a:t>Japan, China, India, Brasil, Iran</a:t>
            </a:r>
          </a:p>
          <a:p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Global </a:t>
            </a:r>
            <a:r>
              <a:rPr lang="de-DE" err="1"/>
              <a:t>membership</a:t>
            </a:r>
            <a:r>
              <a:rPr lang="de-DE"/>
              <a:t> </a:t>
            </a:r>
            <a:r>
              <a:rPr lang="de-DE" err="1"/>
              <a:t>base</a:t>
            </a:r>
            <a:r>
              <a:rPr lang="de-DE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0889471" y="6689021"/>
            <a:ext cx="543418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11610862" y="6689021"/>
            <a:ext cx="493725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2023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2" name="Picture 4" descr="weltkarten_segmente2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6390" r="4758" b="8157"/>
          <a:stretch>
            <a:fillRect/>
          </a:stretch>
        </p:blipFill>
        <p:spPr bwMode="auto">
          <a:xfrm>
            <a:off x="5862351" y="1710531"/>
            <a:ext cx="55705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          OE-A Board Meeting, Munich        - OE-A Board Confidential -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Inhaltsplatzhalter 4"/>
          <p:cNvSpPr txBox="1">
            <a:spLocks/>
          </p:cNvSpPr>
          <p:nvPr/>
        </p:nvSpPr>
        <p:spPr bwMode="auto">
          <a:xfrm>
            <a:off x="5997734" y="1952308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North </a:t>
            </a:r>
            <a:b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America</a:t>
            </a:r>
            <a:b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altLang="de-DE" sz="2400" dirty="0">
                <a:solidFill>
                  <a:srgbClr val="006582"/>
                </a:solidFill>
                <a:cs typeface="Arial" pitchFamily="34" charset="0"/>
              </a:rPr>
              <a:t>21</a:t>
            </a:r>
            <a:endParaRPr kumimoji="0" lang="en-US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Inhaltsplatzhalter 4"/>
          <p:cNvSpPr txBox="1">
            <a:spLocks/>
          </p:cNvSpPr>
          <p:nvPr/>
        </p:nvSpPr>
        <p:spPr bwMode="auto">
          <a:xfrm>
            <a:off x="7639404" y="1716479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</a:t>
            </a:r>
            <a:b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172</a:t>
            </a:r>
          </a:p>
        </p:txBody>
      </p:sp>
      <p:sp>
        <p:nvSpPr>
          <p:cNvPr id="21" name="Inhaltsplatzhalter 4"/>
          <p:cNvSpPr txBox="1">
            <a:spLocks/>
          </p:cNvSpPr>
          <p:nvPr/>
        </p:nvSpPr>
        <p:spPr bwMode="auto">
          <a:xfrm>
            <a:off x="9736364" y="4020311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de-DE" sz="24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Inhaltsplatzhalter 4"/>
          <p:cNvSpPr txBox="1">
            <a:spLocks/>
          </p:cNvSpPr>
          <p:nvPr/>
        </p:nvSpPr>
        <p:spPr bwMode="auto">
          <a:xfrm>
            <a:off x="10311448" y="1952308"/>
            <a:ext cx="15049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Asia</a:t>
            </a:r>
            <a:b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</a:t>
            </a: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6902609" y="2652396"/>
            <a:ext cx="638175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Inhaltsplatzhalter 4"/>
          <p:cNvSpPr txBox="1">
            <a:spLocks/>
          </p:cNvSpPr>
          <p:nvPr/>
        </p:nvSpPr>
        <p:spPr bwMode="auto">
          <a:xfrm>
            <a:off x="6491129" y="2973070"/>
            <a:ext cx="838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 18</a:t>
            </a:r>
            <a:b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 3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8317072" y="2861946"/>
            <a:ext cx="509587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FD1901"/>
              </a:buClr>
              <a:buSzTx/>
              <a:buFont typeface="Wingdings" pitchFamily="2" charset="2"/>
              <a:buChar char="l"/>
              <a:tabLst/>
              <a:defRPr/>
            </a:pPr>
            <a:endParaRPr kumimoji="0" lang="en-US" alt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9344584" y="2081858"/>
            <a:ext cx="723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PT 3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LU 2</a:t>
            </a:r>
            <a:endParaRPr kumimoji="0" lang="de-DE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SE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1 RS 1</a:t>
            </a:r>
            <a:endParaRPr lang="de-DE" altLang="de-DE" sz="1300" dirty="0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DK 1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IE 1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de-DE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Inhaltsplatzhalter 2"/>
          <p:cNvSpPr txBox="1">
            <a:spLocks/>
          </p:cNvSpPr>
          <p:nvPr/>
        </p:nvSpPr>
        <p:spPr bwMode="auto">
          <a:xfrm>
            <a:off x="10302005" y="2269959"/>
            <a:ext cx="723900" cy="185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JP 6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CN 5</a:t>
            </a: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 2</a:t>
            </a:r>
            <a:endParaRPr lang="en-US" altLang="de-DE" sz="1300" dirty="0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 2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AE 1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IL 1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IN 1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dirty="0">
                <a:solidFill>
                  <a:srgbClr val="006582"/>
                </a:solidFill>
                <a:cs typeface="Arial" pitchFamily="34" charset="0"/>
              </a:rPr>
              <a:t>TR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b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Inhaltsplatzhalter 2"/>
          <p:cNvSpPr txBox="1">
            <a:spLocks/>
          </p:cNvSpPr>
          <p:nvPr/>
        </p:nvSpPr>
        <p:spPr bwMode="auto">
          <a:xfrm>
            <a:off x="8696167" y="2081858"/>
            <a:ext cx="723900" cy="21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/>
          <a:lstStyle>
            <a:lvl1pPr eaLnBrk="0" hangingPunct="0"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49100"/>
              </a:buClr>
              <a:buSzPct val="65000"/>
              <a:buFont typeface="Wingdings" pitchFamily="2" charset="2"/>
              <a:buChar char="l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lr>
                <a:srgbClr val="FF8700"/>
              </a:buClr>
              <a:buChar char="–"/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 75</a:t>
            </a:r>
            <a:b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 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GB 16 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CH 8</a:t>
            </a: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 8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ES 7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NL 7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IT 6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AT 5 </a:t>
            </a:r>
            <a:endParaRPr kumimoji="0" lang="de-DE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CZ 4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b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de-DE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de-DE" altLang="de-DE" sz="1300" dirty="0">
              <a:solidFill>
                <a:srgbClr val="006582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1300" dirty="0">
                <a:solidFill>
                  <a:srgbClr val="006582"/>
                </a:solidFill>
                <a:cs typeface="Arial" pitchFamily="34" charset="0"/>
              </a:rPr>
              <a:t> </a:t>
            </a:r>
          </a:p>
          <a:p>
            <a:pPr lv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de-DE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7794707" y="4240832"/>
            <a:ext cx="136032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Africa</a:t>
            </a: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ZA 1</a:t>
            </a:r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F491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839662" y="5796517"/>
            <a:ext cx="3894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Total: </a:t>
            </a:r>
            <a:r>
              <a:rPr lang="en-US" altLang="de-DE" b="1" dirty="0">
                <a:solidFill>
                  <a:srgbClr val="006582"/>
                </a:solidFill>
                <a:latin typeface="Arial"/>
                <a:cs typeface="Arial" pitchFamily="34" charset="0"/>
              </a:rPr>
              <a:t>213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Members </a:t>
            </a:r>
            <a:r>
              <a:rPr kumimoji="0" lang="en-US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(as of February</a:t>
            </a:r>
            <a:r>
              <a:rPr lang="en-US" altLang="de-DE" sz="1100" dirty="0">
                <a:solidFill>
                  <a:srgbClr val="006582"/>
                </a:solidFill>
                <a:latin typeface="Arial"/>
                <a:cs typeface="Arial" pitchFamily="34" charset="0"/>
              </a:rPr>
              <a:t> 1</a:t>
            </a:r>
            <a:r>
              <a:rPr kumimoji="0" lang="en-US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2023)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6FB4B6-A1CA-968B-93CE-07539707DD39}"/>
              </a:ext>
            </a:extLst>
          </p:cNvPr>
          <p:cNvSpPr txBox="1"/>
          <p:nvPr/>
        </p:nvSpPr>
        <p:spPr>
          <a:xfrm>
            <a:off x="7691519" y="6148222"/>
            <a:ext cx="296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1" indent="0">
              <a:buNone/>
            </a:pPr>
            <a:r>
              <a:rPr lang="en-US" sz="18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oe-a.org/oe-a-members</a:t>
            </a:r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FDBD97-F99D-4051-9D00-74A81AD4D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34" y="5675503"/>
            <a:ext cx="4105924" cy="77724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50400" y="5022390"/>
            <a:ext cx="123111" cy="1439497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Messe München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7367935" y="2211977"/>
            <a:ext cx="4827240" cy="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7384869" y="4428309"/>
            <a:ext cx="4810306" cy="8709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7384869" y="4428309"/>
            <a:ext cx="4810306" cy="219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37250DC-F335-4694-8BC7-087CCC08E4DB}"/>
              </a:ext>
            </a:extLst>
          </p:cNvPr>
          <p:cNvSpPr txBox="1">
            <a:spLocks/>
          </p:cNvSpPr>
          <p:nvPr/>
        </p:nvSpPr>
        <p:spPr bwMode="gray">
          <a:xfrm>
            <a:off x="5727805" y="643959"/>
            <a:ext cx="5852211" cy="52234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400" dirty="0"/>
              <a:t>LOPEC 2024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March 5-7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de-DE" sz="1800" dirty="0"/>
              <a:t>ICM, Messe Munich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The </a:t>
            </a:r>
            <a:r>
              <a:rPr lang="de-DE" sz="1600" dirty="0" err="1"/>
              <a:t>central</a:t>
            </a:r>
            <a:r>
              <a:rPr lang="de-DE" sz="1600" dirty="0"/>
              <a:t> </a:t>
            </a:r>
            <a:r>
              <a:rPr lang="de-DE" sz="1600" dirty="0" err="1"/>
              <a:t>marketplace</a:t>
            </a:r>
            <a:r>
              <a:rPr lang="de-DE" sz="1600" dirty="0"/>
              <a:t> for </a:t>
            </a:r>
            <a:r>
              <a:rPr lang="de-DE" sz="1600" dirty="0" err="1"/>
              <a:t>Organic</a:t>
            </a:r>
            <a:r>
              <a:rPr lang="de-DE" sz="1600" dirty="0"/>
              <a:t> and Printed Electronics, in </a:t>
            </a:r>
            <a:r>
              <a:rPr lang="de-DE" sz="1600" dirty="0" err="1"/>
              <a:t>cooperation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Messe Munich</a:t>
            </a:r>
          </a:p>
          <a:p>
            <a:pPr lvl="1">
              <a:spcBef>
                <a:spcPts val="0"/>
              </a:spcBef>
            </a:pPr>
            <a:r>
              <a:rPr lang="de-DE" sz="1600" dirty="0"/>
              <a:t>2,500+ </a:t>
            </a:r>
            <a:r>
              <a:rPr lang="de-DE" sz="1600" dirty="0" err="1"/>
              <a:t>attendees</a:t>
            </a:r>
            <a:endParaRPr lang="de-DE" sz="1600" dirty="0"/>
          </a:p>
          <a:p>
            <a:pPr lvl="1">
              <a:spcBef>
                <a:spcPts val="0"/>
              </a:spcBef>
            </a:pPr>
            <a:r>
              <a:rPr lang="de-DE" sz="1600" dirty="0"/>
              <a:t>150+ international </a:t>
            </a:r>
            <a:r>
              <a:rPr lang="de-DE" sz="1600" dirty="0" err="1"/>
              <a:t>exhibitors</a:t>
            </a:r>
            <a:endParaRPr lang="de-DE" sz="16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de-DE" sz="1600" dirty="0"/>
              <a:t>180+ </a:t>
            </a:r>
            <a:r>
              <a:rPr lang="de-DE" sz="1600" dirty="0" err="1"/>
              <a:t>presentations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Exhibition</a:t>
            </a:r>
          </a:p>
          <a:p>
            <a:pPr lvl="1">
              <a:spcBef>
                <a:spcPts val="0"/>
              </a:spcBef>
            </a:pPr>
            <a:r>
              <a:rPr lang="de-DE" sz="1600" dirty="0" err="1"/>
              <a:t>Largest</a:t>
            </a:r>
            <a:r>
              <a:rPr lang="de-DE" sz="1600" dirty="0"/>
              <a:t> </a:t>
            </a:r>
            <a:r>
              <a:rPr lang="de-DE" sz="1600" dirty="0" err="1"/>
              <a:t>industry</a:t>
            </a:r>
            <a:r>
              <a:rPr lang="de-DE" sz="1600" dirty="0"/>
              <a:t> </a:t>
            </a:r>
            <a:r>
              <a:rPr lang="de-DE" sz="1600" dirty="0" err="1"/>
              <a:t>exhibition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field</a:t>
            </a:r>
            <a:endParaRPr lang="de-DE" sz="16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de-DE" sz="1600" dirty="0"/>
              <a:t>Start-up </a:t>
            </a:r>
            <a:r>
              <a:rPr lang="de-DE" sz="1600" dirty="0" err="1"/>
              <a:t>forum</a:t>
            </a: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Conference</a:t>
            </a:r>
          </a:p>
          <a:p>
            <a:pPr lvl="1">
              <a:spcBef>
                <a:spcPts val="0"/>
              </a:spcBef>
            </a:pPr>
            <a:r>
              <a:rPr lang="de-DE" sz="1600" dirty="0"/>
              <a:t>Business, Technical, Scientific Conference</a:t>
            </a:r>
          </a:p>
          <a:p>
            <a:pPr lvl="1">
              <a:spcBef>
                <a:spcPts val="0"/>
              </a:spcBef>
            </a:pPr>
            <a:r>
              <a:rPr lang="de-DE" sz="1600" dirty="0" err="1"/>
              <a:t>Pre-conference</a:t>
            </a:r>
            <a:r>
              <a:rPr lang="de-DE" sz="1600" dirty="0"/>
              <a:t> </a:t>
            </a:r>
            <a:r>
              <a:rPr lang="de-DE" sz="1600" dirty="0" err="1"/>
              <a:t>seminars</a:t>
            </a:r>
            <a:endParaRPr lang="de-DE" sz="1600" dirty="0"/>
          </a:p>
          <a:p>
            <a:pPr lvl="1">
              <a:spcBef>
                <a:spcPts val="0"/>
              </a:spcBef>
            </a:pPr>
            <a:r>
              <a:rPr lang="de-DE" sz="1600" dirty="0"/>
              <a:t>Call for Papers open Sept 7 – 29, 2023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endParaRPr lang="de-DE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600" dirty="0"/>
              <a:t>10% </a:t>
            </a:r>
            <a:r>
              <a:rPr lang="de-DE" sz="1600" dirty="0" err="1"/>
              <a:t>discount</a:t>
            </a:r>
            <a:r>
              <a:rPr lang="de-DE" sz="1600" dirty="0"/>
              <a:t> for OE-A </a:t>
            </a:r>
            <a:r>
              <a:rPr lang="de-DE" sz="1600" dirty="0" err="1"/>
              <a:t>members</a:t>
            </a:r>
            <a:endParaRPr lang="de-DE" sz="1600" dirty="0"/>
          </a:p>
        </p:txBody>
      </p:sp>
      <p:pic>
        <p:nvPicPr>
          <p:cNvPr id="3" name="Grafik 2" descr="Ein Bild, das Text, Person, Boden, drinnen enthält.&#10;&#10;Automatisch generierte Beschreibung">
            <a:extLst>
              <a:ext uri="{FF2B5EF4-FFF2-40B4-BE49-F238E27FC236}">
                <a16:creationId xmlns:a16="http://schemas.microsoft.com/office/drawing/2014/main" id="{59DE9EAE-30AD-AC9B-56A8-FB86E137B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05" y="2642645"/>
            <a:ext cx="4799238" cy="2829503"/>
          </a:xfrm>
          <a:prstGeom prst="rect">
            <a:avLst/>
          </a:prstGeom>
        </p:spPr>
      </p:pic>
      <p:pic>
        <p:nvPicPr>
          <p:cNvPr id="25" name="Grafik 24" descr="Ein Bild, das Text, drinnen, Person, Decke enthält.&#10;&#10;Automatisch generierte Beschreibung">
            <a:extLst>
              <a:ext uri="{FF2B5EF4-FFF2-40B4-BE49-F238E27FC236}">
                <a16:creationId xmlns:a16="http://schemas.microsoft.com/office/drawing/2014/main" id="{CF75EEA3-553E-1726-58C0-E126CAB477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52" y="0"/>
            <a:ext cx="4799237" cy="2654578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660184D-D61D-F7CF-E818-67DDE48E2530}"/>
              </a:ext>
            </a:extLst>
          </p:cNvPr>
          <p:cNvSpPr txBox="1">
            <a:spLocks/>
          </p:cNvSpPr>
          <p:nvPr/>
        </p:nvSpPr>
        <p:spPr bwMode="gray">
          <a:xfrm>
            <a:off x="2168182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| info@oe-a.org</a:t>
            </a:r>
            <a:endParaRPr lang="de-DE">
              <a:latin typeface="Arial"/>
              <a:cs typeface="Arial"/>
            </a:endParaRP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311D4E1-3098-6959-09E7-37A00334C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CCA4C9AB-E8AE-D06D-89FD-A9BEDDDF5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475F34-0340-5429-6A18-05D0DDB0CBAD}"/>
              </a:ext>
            </a:extLst>
          </p:cNvPr>
          <p:cNvSpPr txBox="1"/>
          <p:nvPr/>
        </p:nvSpPr>
        <p:spPr>
          <a:xfrm>
            <a:off x="9953005" y="6175159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ea typeface="+mn-e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www.lopec.com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2D8F69-E1C8-4DDE-8C25-48A1D0765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3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826" y="613847"/>
            <a:ext cx="6097500" cy="738664"/>
          </a:xfrm>
        </p:spPr>
        <p:txBody>
          <a:bodyPr/>
          <a:lstStyle/>
          <a:p>
            <a:r>
              <a:rPr lang="de-DE"/>
              <a:t>OE-A </a:t>
            </a:r>
            <a:r>
              <a:rPr lang="de-DE" err="1"/>
              <a:t>within</a:t>
            </a:r>
            <a:r>
              <a:rPr lang="de-DE"/>
              <a:t> VDMA </a:t>
            </a:r>
            <a:br>
              <a:rPr lang="de-DE"/>
            </a:br>
            <a:r>
              <a:rPr lang="de-DE" sz="1800"/>
              <a:t>Benefit </a:t>
            </a:r>
            <a:r>
              <a:rPr lang="de-DE" sz="1800" err="1"/>
              <a:t>from</a:t>
            </a:r>
            <a:r>
              <a:rPr lang="de-DE" sz="1800"/>
              <a:t> </a:t>
            </a:r>
            <a:r>
              <a:rPr lang="de-DE" sz="1800" err="1"/>
              <a:t>being</a:t>
            </a:r>
            <a:r>
              <a:rPr lang="de-DE" sz="1800"/>
              <a:t> </a:t>
            </a:r>
            <a:r>
              <a:rPr lang="de-DE" sz="1800" err="1"/>
              <a:t>part</a:t>
            </a:r>
            <a:r>
              <a:rPr lang="de-DE" sz="1800"/>
              <a:t> </a:t>
            </a:r>
            <a:r>
              <a:rPr lang="de-DE" sz="1800" err="1"/>
              <a:t>of</a:t>
            </a:r>
            <a:r>
              <a:rPr lang="de-DE" sz="1800"/>
              <a:t> </a:t>
            </a:r>
            <a:r>
              <a:rPr lang="de-DE" sz="1800" err="1"/>
              <a:t>something</a:t>
            </a:r>
            <a:r>
              <a:rPr lang="de-DE" sz="1800"/>
              <a:t> </a:t>
            </a:r>
            <a:r>
              <a:rPr lang="de-DE" sz="1800" err="1"/>
              <a:t>bigger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type="body" sz="quarter" idx="12"/>
          </p:nvPr>
        </p:nvSpPr>
        <p:spPr>
          <a:xfrm>
            <a:off x="758826" y="1724728"/>
            <a:ext cx="6121400" cy="3879202"/>
          </a:xfrm>
        </p:spPr>
        <p:txBody>
          <a:bodyPr/>
          <a:lstStyle/>
          <a:p>
            <a:r>
              <a:rPr lang="de-DE" sz="1800" dirty="0" err="1"/>
              <a:t>Largest</a:t>
            </a:r>
            <a:r>
              <a:rPr lang="de-DE" sz="1800" dirty="0"/>
              <a:t> </a:t>
            </a:r>
            <a:r>
              <a:rPr lang="de-DE" sz="1800" dirty="0" err="1"/>
              <a:t>industry</a:t>
            </a:r>
            <a:r>
              <a:rPr lang="de-DE" sz="1800" dirty="0"/>
              <a:t> </a:t>
            </a:r>
            <a:r>
              <a:rPr lang="de-DE" sz="1800" dirty="0" err="1"/>
              <a:t>association</a:t>
            </a:r>
            <a:r>
              <a:rPr lang="de-DE" sz="1800" dirty="0"/>
              <a:t> in Europe </a:t>
            </a:r>
            <a:br>
              <a:rPr lang="de-DE" sz="1800" dirty="0"/>
            </a:br>
            <a:r>
              <a:rPr lang="de-DE" sz="1800" dirty="0"/>
              <a:t>(&gt;3,600 </a:t>
            </a:r>
            <a:r>
              <a:rPr lang="de-DE" sz="1800" dirty="0" err="1"/>
              <a:t>members</a:t>
            </a:r>
            <a:r>
              <a:rPr lang="de-DE" sz="1800" dirty="0"/>
              <a:t>)</a:t>
            </a:r>
          </a:p>
          <a:p>
            <a:pPr lvl="1"/>
            <a:r>
              <a:rPr lang="en-US" sz="1600" dirty="0"/>
              <a:t>36 trade associations - Experts for product-specific topics</a:t>
            </a:r>
          </a:p>
          <a:p>
            <a:pPr lvl="1"/>
            <a:r>
              <a:rPr lang="en-US" sz="1600" dirty="0"/>
              <a:t>11 specialized departments - Consultation in all specific topics</a:t>
            </a:r>
          </a:p>
          <a:p>
            <a:pPr lvl="1"/>
            <a:r>
              <a:rPr lang="en-US" sz="1600" dirty="0"/>
              <a:t>6 regional subsidiaries in Germany</a:t>
            </a:r>
          </a:p>
          <a:p>
            <a:pPr lvl="1"/>
            <a:r>
              <a:rPr lang="en-US" sz="1600" dirty="0"/>
              <a:t>Offices in Brussels and Berlin - Exchange with political decision makers and key stakeholders</a:t>
            </a:r>
          </a:p>
          <a:p>
            <a:pPr lvl="1"/>
            <a:r>
              <a:rPr lang="en-US" sz="1600" dirty="0"/>
              <a:t>Foreign subsidiaries in Brazil, China, India, Iran, Japan, Russia and Austria - On-site consultation and support</a:t>
            </a:r>
          </a:p>
          <a:p>
            <a:pPr lvl="1"/>
            <a:r>
              <a:rPr lang="en-US" sz="1600" dirty="0"/>
              <a:t>Working groups and forums - Cross-sectoral cooperation</a:t>
            </a:r>
          </a:p>
          <a:p>
            <a:pPr lvl="1"/>
            <a:r>
              <a:rPr lang="en-US" sz="1600" dirty="0"/>
              <a:t>Service companies </a:t>
            </a:r>
            <a:br>
              <a:rPr lang="en-US" sz="1600" dirty="0"/>
            </a:br>
            <a:r>
              <a:rPr lang="en-US" sz="1600" dirty="0"/>
              <a:t>(trade fair organizer, publishing house, insurance company etc.)</a:t>
            </a:r>
            <a:endParaRPr lang="de-DE" sz="1800" dirty="0"/>
          </a:p>
          <a:p>
            <a:endParaRPr lang="en-US" sz="180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400" y="4345923"/>
            <a:ext cx="123111" cy="2115964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</a:t>
            </a:r>
            <a:r>
              <a:rPr lang="en-US"/>
              <a:t>Hans-Peter </a:t>
            </a:r>
            <a:r>
              <a:rPr lang="en-US" err="1"/>
              <a:t>Gauster</a:t>
            </a:r>
            <a:r>
              <a:rPr lang="en-US"/>
              <a:t> / Unsplash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2008191" y="2932735"/>
            <a:ext cx="5590698" cy="42497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800"/>
              </a:spcBef>
              <a:buFontTx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600"/>
          </a:p>
        </p:txBody>
      </p:sp>
      <p:pic>
        <p:nvPicPr>
          <p:cNvPr id="7" name="Picture 2" descr="U:\Corporate Design\Allgemein\1_VDMA\Logos VDMA\Logo VDMA für Internet\VDMA Logo.gif">
            <a:extLst>
              <a:ext uri="{FF2B5EF4-FFF2-40B4-BE49-F238E27FC236}">
                <a16:creationId xmlns:a16="http://schemas.microsoft.com/office/drawing/2014/main" id="{F7D39866-622F-44B6-B62B-DA3AF773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531" y="1350447"/>
            <a:ext cx="1088295" cy="73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B5F4756-C090-50B5-E14E-725112E5A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5907C693-0294-BADB-076D-24B077BB5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E6DEEF-370D-0054-1574-71913B53C322}"/>
              </a:ext>
            </a:extLst>
          </p:cNvPr>
          <p:cNvSpPr txBox="1"/>
          <p:nvPr/>
        </p:nvSpPr>
        <p:spPr>
          <a:xfrm>
            <a:off x="490299" y="6173787"/>
            <a:ext cx="18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www.vdma.org</a:t>
            </a:r>
            <a:endParaRPr lang="en-US" b="1">
              <a:solidFill>
                <a:srgbClr val="006582"/>
              </a:solidFill>
            </a:endParaRPr>
          </a:p>
        </p:txBody>
      </p:sp>
      <p:pic>
        <p:nvPicPr>
          <p:cNvPr id="25" name="Bildplatzhalter 24" descr="Ein Bild, das Text, Himmel, Baum, draußen enthält.&#10;&#10;Automatisch generierte Beschreibung">
            <a:extLst>
              <a:ext uri="{FF2B5EF4-FFF2-40B4-BE49-F238E27FC236}">
                <a16:creationId xmlns:a16="http://schemas.microsoft.com/office/drawing/2014/main" id="{F793E21F-A0C2-E234-0A22-0C993EC0F7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35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351" y="623372"/>
            <a:ext cx="6097500" cy="348178"/>
          </a:xfrm>
        </p:spPr>
        <p:txBody>
          <a:bodyPr/>
          <a:lstStyle/>
          <a:p>
            <a:r>
              <a:rPr lang="de-DE"/>
              <a:t>OE-A </a:t>
            </a:r>
            <a:r>
              <a:rPr lang="de-DE" err="1"/>
              <a:t>within</a:t>
            </a:r>
            <a:r>
              <a:rPr lang="de-DE"/>
              <a:t> VDMA: EMINT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776056" y="1400136"/>
            <a:ext cx="6013595" cy="4057689"/>
          </a:xfrm>
        </p:spPr>
        <p:txBody>
          <a:bodyPr/>
          <a:lstStyle/>
          <a:p>
            <a:r>
              <a:rPr lang="de-DE" sz="1800"/>
              <a:t>OE-A </a:t>
            </a:r>
            <a:r>
              <a:rPr lang="de-DE" sz="1800" err="1"/>
              <a:t>is</a:t>
            </a:r>
            <a:r>
              <a:rPr lang="de-DE" sz="1800"/>
              <a:t> an </a:t>
            </a:r>
            <a:r>
              <a:rPr lang="de-DE" sz="1800" err="1"/>
              <a:t>associated</a:t>
            </a:r>
            <a:r>
              <a:rPr lang="de-DE" sz="1800"/>
              <a:t> </a:t>
            </a:r>
            <a:r>
              <a:rPr lang="de-DE" sz="1800" err="1"/>
              <a:t>group</a:t>
            </a:r>
            <a:r>
              <a:rPr lang="de-DE" sz="1800"/>
              <a:t> </a:t>
            </a:r>
            <a:r>
              <a:rPr lang="de-DE" sz="1800" err="1"/>
              <a:t>within</a:t>
            </a:r>
            <a:r>
              <a:rPr lang="de-DE" sz="1800"/>
              <a:t> </a:t>
            </a:r>
            <a:r>
              <a:rPr lang="de-DE" sz="1800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VDMA EMINT</a:t>
            </a:r>
            <a:r>
              <a:rPr lang="de-DE" sz="1800">
                <a:solidFill>
                  <a:srgbClr val="006582"/>
                </a:solidFill>
              </a:rPr>
              <a:t> </a:t>
            </a:r>
            <a:r>
              <a:rPr lang="de-DE" sz="1600"/>
              <a:t>(</a:t>
            </a:r>
            <a:r>
              <a:rPr lang="en-US" sz="1600"/>
              <a:t>Electronics, Micro and New Energy Production Technologies</a:t>
            </a:r>
            <a:r>
              <a:rPr lang="de-DE" sz="1600"/>
              <a:t>)</a:t>
            </a:r>
          </a:p>
          <a:p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en-US" sz="1600" b="1"/>
              <a:t>Four sector groups:</a:t>
            </a:r>
          </a:p>
          <a:p>
            <a:pPr marL="285750" lvl="3" indent="-285750">
              <a:spcBef>
                <a:spcPts val="0"/>
              </a:spcBef>
              <a:buClr>
                <a:srgbClr val="F59100"/>
              </a:buClr>
              <a:buFont typeface="Symbol" panose="05050102010706020507" pitchFamily="18" charset="2"/>
              <a:buChar char="-"/>
            </a:pPr>
            <a:r>
              <a:rPr lang="en-US" sz="1600" err="1"/>
              <a:t>Productronic</a:t>
            </a:r>
            <a:endParaRPr lang="en-US" sz="1600"/>
          </a:p>
          <a:p>
            <a:pPr marL="285750" lvl="3" indent="-285750">
              <a:spcBef>
                <a:spcPts val="0"/>
              </a:spcBef>
              <a:buClr>
                <a:srgbClr val="F59100"/>
              </a:buClr>
              <a:buFont typeface="Symbol" panose="05050102010706020507" pitchFamily="18" charset="2"/>
              <a:buChar char="-"/>
            </a:pPr>
            <a:r>
              <a:rPr lang="en-US" sz="1600"/>
              <a:t>Micro Technologies</a:t>
            </a:r>
          </a:p>
          <a:p>
            <a:pPr marL="285750" lvl="3" indent="-285750">
              <a:spcBef>
                <a:spcPts val="0"/>
              </a:spcBef>
              <a:buClr>
                <a:srgbClr val="F59100"/>
              </a:buClr>
              <a:buFont typeface="Symbol" panose="05050102010706020507" pitchFamily="18" charset="2"/>
              <a:buChar char="-"/>
            </a:pPr>
            <a:r>
              <a:rPr lang="en-US" sz="1600"/>
              <a:t>Battery production</a:t>
            </a:r>
          </a:p>
          <a:p>
            <a:pPr marL="285750" lvl="3" indent="-285750">
              <a:spcBef>
                <a:spcPts val="0"/>
              </a:spcBef>
              <a:buClr>
                <a:srgbClr val="F59100"/>
              </a:buClr>
              <a:buFont typeface="Symbol" panose="05050102010706020507" pitchFamily="18" charset="2"/>
              <a:buChar char="-"/>
            </a:pPr>
            <a:r>
              <a:rPr lang="en-US" sz="1600"/>
              <a:t>Photovoltaic-Production Equipment (PV)</a:t>
            </a:r>
          </a:p>
          <a:p>
            <a:pPr marL="0" lvl="1" indent="0">
              <a:spcBef>
                <a:spcPts val="0"/>
              </a:spcBef>
              <a:buNone/>
            </a:pPr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de-DE" sz="1600" b="1"/>
              <a:t>Associated Group:</a:t>
            </a:r>
          </a:p>
          <a:p>
            <a:pPr marL="285750" lvl="1" indent="-28575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600" b="0"/>
              <a:t>OE-A</a:t>
            </a:r>
          </a:p>
          <a:p>
            <a:pPr marL="0" lvl="1" indent="0">
              <a:spcBef>
                <a:spcPts val="0"/>
              </a:spcBef>
              <a:buNone/>
            </a:pPr>
            <a:endParaRPr lang="de-DE" sz="1600"/>
          </a:p>
          <a:p>
            <a:pPr marL="0" lvl="1" indent="0">
              <a:spcBef>
                <a:spcPts val="0"/>
              </a:spcBef>
              <a:buNone/>
            </a:pPr>
            <a:r>
              <a:rPr lang="de-DE" sz="1600" b="1"/>
              <a:t>Joint </a:t>
            </a:r>
            <a:r>
              <a:rPr lang="de-DE" sz="1600" b="1" err="1"/>
              <a:t>activities</a:t>
            </a:r>
            <a:r>
              <a:rPr lang="de-DE" sz="1600" b="1"/>
              <a:t>:</a:t>
            </a:r>
          </a:p>
          <a:p>
            <a:pPr marL="285750" lvl="2" indent="-28575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600"/>
              <a:t>OE-A Working Group Hybrid Systems</a:t>
            </a:r>
          </a:p>
          <a:p>
            <a:pPr marL="285750" lvl="2" indent="-285750"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sz="1600"/>
              <a:t>productronica</a:t>
            </a:r>
          </a:p>
        </p:txBody>
      </p:sp>
      <p:pic>
        <p:nvPicPr>
          <p:cNvPr id="21" name="Bildplatzhalter 2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0400" y="4400425"/>
            <a:ext cx="123111" cy="2061462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freeimages.com/Bart </a:t>
            </a:r>
            <a:r>
              <a:rPr lang="de-DE" err="1"/>
              <a:t>Hickman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0AF68AE-BFD1-5075-413B-963AE18E2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6558DFC4-14CD-D578-F0FF-655575FB8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98386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04B275-1C43-464A-8DE7-1C358DE44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501DACF-ACEB-41BC-AEDF-439FC54C56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08287" y="1675804"/>
            <a:ext cx="2040889" cy="1208224"/>
          </a:xfrm>
        </p:spPr>
        <p:txBody>
          <a:bodyPr/>
          <a:lstStyle/>
          <a:p>
            <a:r>
              <a:rPr lang="en-US" sz="1050">
                <a:solidFill>
                  <a:srgbClr val="006582"/>
                </a:solidFill>
              </a:rPr>
              <a:t>María Espinosa Poma</a:t>
            </a:r>
          </a:p>
          <a:p>
            <a:r>
              <a:rPr lang="en-US" sz="1050">
                <a:solidFill>
                  <a:srgbClr val="006582"/>
                </a:solidFill>
              </a:rPr>
              <a:t>Trade Shows &amp; Web-Seminars </a:t>
            </a:r>
          </a:p>
          <a:p>
            <a:r>
              <a:rPr lang="en-US" sz="1050">
                <a:solidFill>
                  <a:srgbClr val="006582"/>
                </a:solidFill>
              </a:rPr>
              <a:t>Team Assistant</a:t>
            </a:r>
          </a:p>
          <a:p>
            <a:endParaRPr lang="en-US" sz="1050">
              <a:solidFill>
                <a:srgbClr val="006582"/>
              </a:solidFill>
            </a:endParaRPr>
          </a:p>
          <a:p>
            <a:r>
              <a:rPr lang="en-US" sz="1050">
                <a:solidFill>
                  <a:srgbClr val="006582"/>
                </a:solidFill>
              </a:rPr>
              <a:t>+49 (0) 69 66 03-17 37</a:t>
            </a:r>
            <a:br>
              <a:rPr lang="en-US" sz="1050">
                <a:solidFill>
                  <a:srgbClr val="006582"/>
                </a:solidFill>
              </a:rPr>
            </a:br>
            <a:r>
              <a:rPr lang="en-US" sz="1050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maria.espinosapoma@oe-a.org</a:t>
            </a:r>
            <a:endParaRPr lang="en-US" sz="1050">
              <a:solidFill>
                <a:srgbClr val="006582"/>
              </a:solidFill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CDC9358-863E-485E-BCF8-5EA97C7075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9458" y="3202260"/>
            <a:ext cx="1582680" cy="1208223"/>
          </a:xfrm>
        </p:spPr>
        <p:txBody>
          <a:bodyPr/>
          <a:lstStyle/>
          <a:p>
            <a:r>
              <a:rPr lang="en-US" sz="1050">
                <a:solidFill>
                  <a:srgbClr val="006582"/>
                </a:solidFill>
              </a:rPr>
              <a:t>Karen Strauch</a:t>
            </a:r>
          </a:p>
          <a:p>
            <a:r>
              <a:rPr lang="en-US" sz="1050">
                <a:solidFill>
                  <a:srgbClr val="006582"/>
                </a:solidFill>
              </a:rPr>
              <a:t>Member Services</a:t>
            </a:r>
          </a:p>
          <a:p>
            <a:r>
              <a:rPr lang="en-US" sz="1050">
                <a:solidFill>
                  <a:srgbClr val="006582"/>
                </a:solidFill>
              </a:rPr>
              <a:t>Assistant</a:t>
            </a:r>
          </a:p>
          <a:p>
            <a:endParaRPr lang="en-US" sz="1050">
              <a:solidFill>
                <a:srgbClr val="006582"/>
              </a:solidFill>
            </a:endParaRPr>
          </a:p>
          <a:p>
            <a:r>
              <a:rPr lang="en-US" sz="1050">
                <a:solidFill>
                  <a:srgbClr val="006582"/>
                </a:solidFill>
              </a:rPr>
              <a:t>+49 (0)69 66 03-18 78</a:t>
            </a:r>
            <a:br>
              <a:rPr lang="en-US" sz="1050">
                <a:solidFill>
                  <a:srgbClr val="006582"/>
                </a:solidFill>
              </a:rPr>
            </a:br>
            <a:r>
              <a:rPr lang="en-US" sz="1050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karen.strauch@oe-a.org</a:t>
            </a:r>
            <a:endParaRPr lang="en-US" sz="1050">
              <a:solidFill>
                <a:srgbClr val="006582"/>
              </a:solidFill>
            </a:endParaRPr>
          </a:p>
          <a:p>
            <a:endParaRPr lang="de-DE" sz="1050">
              <a:solidFill>
                <a:srgbClr val="006582"/>
              </a:solidFill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F59BA6D-9BC4-45D7-A091-E9068D7C58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32513" y="1669553"/>
            <a:ext cx="1663456" cy="1176592"/>
          </a:xfrm>
        </p:spPr>
        <p:txBody>
          <a:bodyPr/>
          <a:lstStyle/>
          <a:p>
            <a:r>
              <a:rPr lang="en-US" sz="1050">
                <a:solidFill>
                  <a:srgbClr val="006582"/>
                </a:solidFill>
              </a:rPr>
              <a:t>Theresa Manns</a:t>
            </a:r>
          </a:p>
          <a:p>
            <a:r>
              <a:rPr lang="en-US" sz="1050">
                <a:solidFill>
                  <a:srgbClr val="006582"/>
                </a:solidFill>
              </a:rPr>
              <a:t>Press &amp; Public Relations</a:t>
            </a:r>
          </a:p>
          <a:p>
            <a:r>
              <a:rPr lang="en-US" sz="1050">
                <a:solidFill>
                  <a:srgbClr val="006582"/>
                </a:solidFill>
              </a:rPr>
              <a:t>Assistant</a:t>
            </a:r>
          </a:p>
          <a:p>
            <a:endParaRPr lang="en-US" sz="1050">
              <a:solidFill>
                <a:srgbClr val="006582"/>
              </a:solidFill>
            </a:endParaRPr>
          </a:p>
          <a:p>
            <a:r>
              <a:rPr lang="en-US" sz="1050">
                <a:solidFill>
                  <a:srgbClr val="006582"/>
                </a:solidFill>
              </a:rPr>
              <a:t>+49 (0)69 66 03-11 94</a:t>
            </a:r>
            <a:br>
              <a:rPr lang="en-US" sz="1050">
                <a:solidFill>
                  <a:srgbClr val="006582"/>
                </a:solidFill>
              </a:rPr>
            </a:br>
            <a:r>
              <a:rPr lang="en-US" sz="1050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theresa.manns@oe-a.org</a:t>
            </a:r>
            <a:endParaRPr lang="en-US" sz="1050">
              <a:solidFill>
                <a:srgbClr val="006582"/>
              </a:solidFill>
            </a:endParaRPr>
          </a:p>
          <a:p>
            <a:endParaRPr lang="de-DE" sz="1050">
              <a:solidFill>
                <a:srgbClr val="00658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B2A77A7-BD09-477E-A37C-14558B657A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4" name="Titel 9">
            <a:extLst>
              <a:ext uri="{FF2B5EF4-FFF2-40B4-BE49-F238E27FC236}">
                <a16:creationId xmlns:a16="http://schemas.microsoft.com/office/drawing/2014/main" id="{417A9259-4E7D-4A65-B5E9-D9CDB689082D}"/>
              </a:ext>
            </a:extLst>
          </p:cNvPr>
          <p:cNvSpPr txBox="1">
            <a:spLocks/>
          </p:cNvSpPr>
          <p:nvPr/>
        </p:nvSpPr>
        <p:spPr>
          <a:xfrm>
            <a:off x="768350" y="566222"/>
            <a:ext cx="3872433" cy="522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OE-A</a:t>
            </a: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457B3F6A-BA6B-4D43-A110-DC702E154706}"/>
              </a:ext>
            </a:extLst>
          </p:cNvPr>
          <p:cNvSpPr txBox="1">
            <a:spLocks/>
          </p:cNvSpPr>
          <p:nvPr/>
        </p:nvSpPr>
        <p:spPr bwMode="gray">
          <a:xfrm>
            <a:off x="2256324" y="1669553"/>
            <a:ext cx="1513367" cy="10954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>
                <a:solidFill>
                  <a:srgbClr val="006582"/>
                </a:solidFill>
              </a:rPr>
              <a:t>Dr. Klaus Hecker</a:t>
            </a:r>
          </a:p>
          <a:p>
            <a:r>
              <a:rPr lang="de-DE" sz="1050">
                <a:solidFill>
                  <a:srgbClr val="006582"/>
                </a:solidFill>
              </a:rPr>
              <a:t>Managing </a:t>
            </a:r>
            <a:r>
              <a:rPr lang="de-DE" sz="1050" err="1">
                <a:solidFill>
                  <a:srgbClr val="006582"/>
                </a:solidFill>
              </a:rPr>
              <a:t>Director</a:t>
            </a:r>
            <a:endParaRPr lang="de-DE" sz="1050">
              <a:solidFill>
                <a:srgbClr val="006582"/>
              </a:solidFill>
            </a:endParaRPr>
          </a:p>
          <a:p>
            <a:endParaRPr lang="de-DE" sz="1050">
              <a:solidFill>
                <a:srgbClr val="006582"/>
              </a:solidFill>
            </a:endParaRPr>
          </a:p>
          <a:p>
            <a:r>
              <a:rPr lang="de-DE" sz="1050">
                <a:solidFill>
                  <a:srgbClr val="006582"/>
                </a:solidFill>
              </a:rPr>
              <a:t>+49 (0)69 66 03-13 36</a:t>
            </a:r>
            <a:br>
              <a:rPr lang="de-DE" sz="1050">
                <a:solidFill>
                  <a:srgbClr val="006582"/>
                </a:solidFill>
              </a:rPr>
            </a:br>
            <a:r>
              <a:rPr lang="de-DE" sz="1050">
                <a:solidFill>
                  <a:srgbClr val="00658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klaus.hecker@oe-a.org</a:t>
            </a:r>
            <a:endParaRPr lang="de-DE" sz="1050">
              <a:solidFill>
                <a:srgbClr val="006582"/>
              </a:solidFill>
            </a:endParaRPr>
          </a:p>
        </p:txBody>
      </p:sp>
      <p:sp>
        <p:nvSpPr>
          <p:cNvPr id="38" name="Textplatzhalter 14">
            <a:extLst>
              <a:ext uri="{FF2B5EF4-FFF2-40B4-BE49-F238E27FC236}">
                <a16:creationId xmlns:a16="http://schemas.microsoft.com/office/drawing/2014/main" id="{5E436134-D584-41AE-995D-7A5C92153FF2}"/>
              </a:ext>
            </a:extLst>
          </p:cNvPr>
          <p:cNvSpPr txBox="1">
            <a:spLocks/>
          </p:cNvSpPr>
          <p:nvPr/>
        </p:nvSpPr>
        <p:spPr bwMode="gray">
          <a:xfrm>
            <a:off x="2256323" y="3192314"/>
            <a:ext cx="1639675" cy="1102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rgbClr val="006582"/>
                </a:solidFill>
              </a:rPr>
              <a:t>Isabella Treser</a:t>
            </a:r>
          </a:p>
          <a:p>
            <a:r>
              <a:rPr lang="de-DE" sz="1050" dirty="0">
                <a:solidFill>
                  <a:srgbClr val="006582"/>
                </a:solidFill>
              </a:rPr>
              <a:t>Press &amp; Public Relations</a:t>
            </a:r>
          </a:p>
          <a:p>
            <a:endParaRPr lang="de-DE" sz="1050" dirty="0">
              <a:solidFill>
                <a:srgbClr val="006582"/>
              </a:solidFill>
            </a:endParaRPr>
          </a:p>
          <a:p>
            <a:r>
              <a:rPr lang="de-DE" sz="1050" dirty="0">
                <a:solidFill>
                  <a:srgbClr val="006582"/>
                </a:solidFill>
              </a:rPr>
              <a:t>+49 (0)69 66 03-18 96</a:t>
            </a:r>
            <a:br>
              <a:rPr lang="de-DE" sz="1050" dirty="0">
                <a:solidFill>
                  <a:srgbClr val="006582"/>
                </a:solidFill>
              </a:rPr>
            </a:br>
            <a:r>
              <a:rPr lang="de-DE" sz="1050" dirty="0">
                <a:solidFill>
                  <a:srgbClr val="00658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isabella.treser@oe-a.org</a:t>
            </a:r>
            <a:endParaRPr lang="de-DE" sz="1050" dirty="0">
              <a:solidFill>
                <a:srgbClr val="006582"/>
              </a:solidFill>
            </a:endParaRPr>
          </a:p>
        </p:txBody>
      </p:sp>
      <p:pic>
        <p:nvPicPr>
          <p:cNvPr id="24" name="Bildplatzhalter 23" descr="Ein Bild, das Person, Kleidung, Frau, haltend enthält.&#10;&#10;Automatisch generierte Beschreibung">
            <a:extLst>
              <a:ext uri="{FF2B5EF4-FFF2-40B4-BE49-F238E27FC236}">
                <a16:creationId xmlns:a16="http://schemas.microsoft.com/office/drawing/2014/main" id="{CD52D7B2-E92B-45E0-B456-8051C5FF9C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312" y="1670960"/>
            <a:ext cx="946072" cy="1214822"/>
          </a:xfrm>
        </p:spPr>
      </p:pic>
      <p:pic>
        <p:nvPicPr>
          <p:cNvPr id="20" name="Grafik 19" descr="Ein Bild, das Mann, Person, Anzug, Kleidung enthält.&#10;&#10;Automatisch generierte Beschreibung">
            <a:extLst>
              <a:ext uri="{FF2B5EF4-FFF2-40B4-BE49-F238E27FC236}">
                <a16:creationId xmlns:a16="http://schemas.microsoft.com/office/drawing/2014/main" id="{9AF99D57-9923-4673-B255-60EDD2A1D2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76771" y="1670653"/>
            <a:ext cx="950225" cy="12133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4539F82-3B4B-BF70-146B-6F58E90591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35" y="3192314"/>
            <a:ext cx="950225" cy="1209078"/>
          </a:xfrm>
          <a:prstGeom prst="rect">
            <a:avLst/>
          </a:prstGeom>
        </p:spPr>
      </p:pic>
      <p:pic>
        <p:nvPicPr>
          <p:cNvPr id="22" name="Bildplatzhalter 21">
            <a:extLst>
              <a:ext uri="{FF2B5EF4-FFF2-40B4-BE49-F238E27FC236}">
                <a16:creationId xmlns:a16="http://schemas.microsoft.com/office/drawing/2014/main" id="{E2386280-0A2A-F960-852C-3D54F5C2B11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257" y="3201405"/>
            <a:ext cx="949127" cy="1209078"/>
          </a:xfrm>
        </p:spPr>
      </p:pic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BEDE4321-7E0D-055D-E6CB-A58FEE8106A9}"/>
              </a:ext>
            </a:extLst>
          </p:cNvPr>
          <p:cNvSpPr txBox="1">
            <a:spLocks/>
          </p:cNvSpPr>
          <p:nvPr/>
        </p:nvSpPr>
        <p:spPr bwMode="gray">
          <a:xfrm>
            <a:off x="5808287" y="3210126"/>
            <a:ext cx="1987549" cy="12017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rgbClr val="006582"/>
                </a:solidFill>
              </a:rPr>
              <a:t>Daria Knoth</a:t>
            </a:r>
          </a:p>
          <a:p>
            <a:r>
              <a:rPr lang="en-US" sz="1050">
                <a:solidFill>
                  <a:srgbClr val="006582"/>
                </a:solidFill>
              </a:rPr>
              <a:t>OE-A Meetings &amp; Conferences </a:t>
            </a:r>
          </a:p>
          <a:p>
            <a:r>
              <a:rPr lang="en-US" sz="1050">
                <a:solidFill>
                  <a:srgbClr val="006582"/>
                </a:solidFill>
              </a:rPr>
              <a:t>Assistant</a:t>
            </a:r>
          </a:p>
          <a:p>
            <a:endParaRPr lang="en-US" sz="1050">
              <a:solidFill>
                <a:srgbClr val="006582"/>
              </a:solidFill>
            </a:endParaRPr>
          </a:p>
          <a:p>
            <a:r>
              <a:rPr lang="en-US" sz="1050">
                <a:solidFill>
                  <a:srgbClr val="006582"/>
                </a:solidFill>
              </a:rPr>
              <a:t>+49 (0) 69 66 03-18 81</a:t>
            </a:r>
            <a:br>
              <a:rPr lang="en-US" sz="1050">
                <a:solidFill>
                  <a:srgbClr val="006582"/>
                </a:solidFill>
              </a:rPr>
            </a:br>
            <a:r>
              <a:rPr lang="en-US" sz="1050">
                <a:solidFill>
                  <a:srgbClr val="00658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daria.knoth@oe-a.org</a:t>
            </a:r>
            <a:endParaRPr lang="en-US" sz="1050">
              <a:solidFill>
                <a:srgbClr val="006582"/>
              </a:solidFill>
            </a:endParaRPr>
          </a:p>
        </p:txBody>
      </p:sp>
      <p:pic>
        <p:nvPicPr>
          <p:cNvPr id="3" name="Bildplatzhalter 26">
            <a:extLst>
              <a:ext uri="{FF2B5EF4-FFF2-40B4-BE49-F238E27FC236}">
                <a16:creationId xmlns:a16="http://schemas.microsoft.com/office/drawing/2014/main" id="{FA04F660-FA1C-119B-B78E-2071E4C203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661680" y="3201405"/>
            <a:ext cx="946408" cy="1210477"/>
          </a:xfrm>
          <a:prstGeom prst="rect">
            <a:avLst/>
          </a:prstGeom>
          <a:solidFill>
            <a:srgbClr val="F2F2F2"/>
          </a:solidFill>
        </p:spPr>
      </p:pic>
      <p:pic>
        <p:nvPicPr>
          <p:cNvPr id="28" name="Grafik 27" descr="Ein Bild, das Person, Frau, darstellend enthält.&#10;&#10;Automatisch generierte Beschreibung">
            <a:extLst>
              <a:ext uri="{FF2B5EF4-FFF2-40B4-BE49-F238E27FC236}">
                <a16:creationId xmlns:a16="http://schemas.microsoft.com/office/drawing/2014/main" id="{91D54DFA-AC55-36A3-A8F1-412E39455E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016" y="1670653"/>
            <a:ext cx="946072" cy="121337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7990BB-AF1D-239D-0FB9-CD5195912AB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458800" y="6689021"/>
            <a:ext cx="493725" cy="123111"/>
          </a:xfrm>
        </p:spPr>
        <p:txBody>
          <a:bodyPr/>
          <a:lstStyle/>
          <a:p>
            <a:r>
              <a:rPr lang="de-DE"/>
              <a:t>April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A42F6B-EDDD-70E2-F58E-67229B478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Page </a:t>
            </a:r>
            <a:fld id="{1B72D4EC-CA93-48D4-AB46-3D5446D4DA8D}" type="slidenum">
              <a:rPr lang="de-DE" smtClean="0"/>
              <a:pPr algn="r"/>
              <a:t>16</a:t>
            </a:fld>
            <a:r>
              <a:rPr lang="de-DE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72771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8062E-521D-44B6-9C16-17DA6A7CB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90" y="613644"/>
            <a:ext cx="8712200" cy="446292"/>
          </a:xfrm>
        </p:spPr>
        <p:txBody>
          <a:bodyPr/>
          <a:lstStyle/>
          <a:p>
            <a:r>
              <a:rPr lang="de-DE"/>
              <a:t>Printed Electronics in </a:t>
            </a:r>
            <a:r>
              <a:rPr lang="de-DE" err="1"/>
              <a:t>Everyday</a:t>
            </a:r>
            <a:r>
              <a:rPr lang="de-DE"/>
              <a:t> Life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3EF6FE6-29E8-40B0-9FBF-0283E0B74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" y="1098239"/>
            <a:ext cx="123111" cy="5363648"/>
          </a:xfrm>
        </p:spPr>
        <p:txBody>
          <a:bodyPr/>
          <a:lstStyle/>
          <a:p>
            <a:r>
              <a:rPr lang="de-DE"/>
              <a:t>Image source: Messe München, American </a:t>
            </a:r>
            <a:r>
              <a:rPr lang="de-DE" err="1"/>
              <a:t>SemiconductorLG</a:t>
            </a:r>
            <a:r>
              <a:rPr lang="de-DE"/>
              <a:t>, </a:t>
            </a:r>
            <a:r>
              <a:rPr lang="de-DE" err="1"/>
              <a:t>Royole</a:t>
            </a:r>
            <a:r>
              <a:rPr lang="de-DE"/>
              <a:t>, Brewer Science, Holst </a:t>
            </a:r>
            <a:r>
              <a:rPr lang="de-DE" err="1"/>
              <a:t>Centre</a:t>
            </a:r>
            <a:r>
              <a:rPr lang="de-DE"/>
              <a:t>, </a:t>
            </a:r>
            <a:r>
              <a:rPr lang="de-DE" err="1"/>
              <a:t>PolyIC</a:t>
            </a:r>
            <a:r>
              <a:rPr lang="de-DE"/>
              <a:t>, </a:t>
            </a:r>
            <a:r>
              <a:rPr lang="de-DE" err="1"/>
              <a:t>Heliatek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DFFE22E-0DDA-430A-B0C4-5DB61DCEF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69894" y="6689021"/>
            <a:ext cx="352364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A378E645-CC0B-442E-B9C7-4E9C6E7E44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27457"/>
              </p:ext>
            </p:extLst>
          </p:nvPr>
        </p:nvGraphicFramePr>
        <p:xfrm>
          <a:off x="1739899" y="1397630"/>
          <a:ext cx="8712201" cy="477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6CF97765-5992-C28F-2F94-E0C736583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EE5B96E2-8132-CFE9-0E3C-84E14494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39450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1122" y="623372"/>
            <a:ext cx="4318228" cy="738664"/>
          </a:xfrm>
        </p:spPr>
        <p:txBody>
          <a:bodyPr/>
          <a:lstStyle/>
          <a:p>
            <a:r>
              <a:rPr lang="de-DE"/>
              <a:t>OE-A - </a:t>
            </a:r>
            <a:r>
              <a:rPr lang="de-DE" err="1"/>
              <a:t>Overview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5721124" y="1400174"/>
            <a:ext cx="5173890" cy="4057651"/>
          </a:xfrm>
        </p:spPr>
        <p:txBody>
          <a:bodyPr/>
          <a:lstStyle/>
          <a:p>
            <a:r>
              <a:rPr lang="en-US" sz="1800">
                <a:latin typeface="Arial" charset="0"/>
              </a:rPr>
              <a:t>Global non-profit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 industry association </a:t>
            </a:r>
            <a:r>
              <a:rPr lang="en-US" sz="1800">
                <a:latin typeface="Arial" charset="0"/>
              </a:rPr>
              <a:t>for organic and printed electronics, driven by over </a:t>
            </a:r>
            <a:r>
              <a:rPr lang="en-US" sz="1800">
                <a:solidFill>
                  <a:schemeClr val="tx1"/>
                </a:solidFill>
                <a:latin typeface="Arial" charset="0"/>
              </a:rPr>
              <a:t>200 international members</a:t>
            </a:r>
          </a:p>
          <a:p>
            <a:r>
              <a:rPr lang="de-DE" sz="1800">
                <a:solidFill>
                  <a:srgbClr val="006582"/>
                </a:solidFill>
                <a:latin typeface="Arial" charset="0"/>
              </a:rPr>
              <a:t>OE-A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is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a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working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group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</a:t>
            </a:r>
            <a:r>
              <a:rPr lang="de-DE" sz="1800" err="1">
                <a:solidFill>
                  <a:srgbClr val="006582"/>
                </a:solidFill>
                <a:latin typeface="Arial" charset="0"/>
              </a:rPr>
              <a:t>within</a:t>
            </a:r>
            <a:r>
              <a:rPr lang="de-DE" sz="1800">
                <a:solidFill>
                  <a:srgbClr val="006582"/>
                </a:solidFill>
                <a:latin typeface="Arial" charset="0"/>
              </a:rPr>
              <a:t> VDMA</a:t>
            </a:r>
            <a:endParaRPr lang="en-US" sz="1800">
              <a:solidFill>
                <a:srgbClr val="006582"/>
              </a:solidFill>
              <a:latin typeface="Arial" charset="0"/>
            </a:endParaRPr>
          </a:p>
          <a:p>
            <a:endParaRPr lang="en-US" sz="1800">
              <a:latin typeface="Arial" charset="0"/>
            </a:endParaRPr>
          </a:p>
          <a:p>
            <a:r>
              <a:rPr lang="en-US" sz="1600">
                <a:latin typeface="Arial" charset="0"/>
              </a:rPr>
              <a:t>Our members represent the </a:t>
            </a:r>
            <a:r>
              <a:rPr lang="en-US" sz="1600">
                <a:solidFill>
                  <a:schemeClr val="tx1"/>
                </a:solidFill>
                <a:latin typeface="Arial" charset="0"/>
              </a:rPr>
              <a:t>entire value chain:</a:t>
            </a:r>
          </a:p>
          <a:p>
            <a:pPr lvl="1"/>
            <a:r>
              <a:rPr lang="en-US" sz="1600">
                <a:latin typeface="Arial" charset="0"/>
              </a:rPr>
              <a:t>End-users</a:t>
            </a:r>
          </a:p>
          <a:p>
            <a:pPr lvl="1"/>
            <a:r>
              <a:rPr lang="en-US" sz="1600">
                <a:latin typeface="Arial" charset="0"/>
              </a:rPr>
              <a:t>Producers &amp; system integrators</a:t>
            </a:r>
          </a:p>
          <a:p>
            <a:pPr lvl="1"/>
            <a:r>
              <a:rPr lang="en-US" sz="1600">
                <a:latin typeface="Arial" charset="0"/>
              </a:rPr>
              <a:t>Equipment &amp; tool suppliers</a:t>
            </a:r>
          </a:p>
          <a:p>
            <a:pPr lvl="1"/>
            <a:r>
              <a:rPr lang="en-US" sz="1600">
                <a:latin typeface="Arial" charset="0"/>
              </a:rPr>
              <a:t>Component &amp; material suppliers</a:t>
            </a:r>
          </a:p>
          <a:p>
            <a:pPr lvl="1"/>
            <a:r>
              <a:rPr lang="en-US" sz="1600">
                <a:latin typeface="Arial" charset="0"/>
              </a:rPr>
              <a:t>R&amp;D institutes &amp; universities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400" y="4884532"/>
            <a:ext cx="123111" cy="1577355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ojoimages4, </a:t>
            </a:r>
            <a:r>
              <a:rPr lang="de-DE" err="1"/>
              <a:t>Fotolia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| info@oe-a.org</a:t>
            </a:r>
            <a:endParaRPr lang="en-GB"/>
          </a:p>
        </p:txBody>
      </p:sp>
      <p:pic>
        <p:nvPicPr>
          <p:cNvPr id="10" name="Picture 2" descr="T:\OEA\Allgemein\Webseite\Bilder\Fotolia\© ojoimages4  - Fotolia.jpg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D49EAE-0795-E88B-530E-F4AC8F7E0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875ACA67-AB9C-A86D-48C1-75A333F90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428571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8600" y="-1"/>
            <a:ext cx="4809600" cy="6630989"/>
          </a:xfr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28600" y="5381050"/>
            <a:ext cx="4809600" cy="784800"/>
          </a:xfrm>
        </p:spPr>
        <p:txBody>
          <a:bodyPr/>
          <a:lstStyle/>
          <a:p>
            <a:r>
              <a:rPr lang="de-DE" sz="2400"/>
              <a:t>Vision</a:t>
            </a:r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4"/>
          </p:nvPr>
        </p:nvSpPr>
        <p:spPr>
          <a:xfrm>
            <a:off x="50400" y="5349403"/>
            <a:ext cx="123111" cy="1112484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source</a:t>
            </a:r>
            <a:r>
              <a:rPr lang="de-DE"/>
              <a:t>: </a:t>
            </a:r>
            <a:r>
              <a:rPr lang="de-DE" err="1"/>
              <a:t>Unsplash</a:t>
            </a:r>
            <a:endParaRPr lang="de-DE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5"/>
          </p:nvPr>
        </p:nvSpPr>
        <p:spPr>
          <a:xfrm>
            <a:off x="6105728" y="2734112"/>
            <a:ext cx="4809600" cy="1389776"/>
          </a:xfrm>
        </p:spPr>
        <p:txBody>
          <a:bodyPr/>
          <a:lstStyle/>
          <a:p>
            <a:r>
              <a:rPr lang="de-DE" sz="1800">
                <a:solidFill>
                  <a:schemeClr val="tx1"/>
                </a:solidFill>
              </a:rPr>
              <a:t>Vision:</a:t>
            </a:r>
          </a:p>
          <a:p>
            <a:r>
              <a:rPr lang="en-US" sz="1800"/>
              <a:t>Flexible, organic and printed electronics are widely implemented for the benefit and value of society and industry</a:t>
            </a:r>
            <a:endParaRPr lang="de-DE" sz="180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9E2B2E-885C-407A-8C28-A3F09C3A13B4}"/>
              </a:ext>
            </a:extLst>
          </p:cNvPr>
          <p:cNvSpPr txBox="1"/>
          <p:nvPr/>
        </p:nvSpPr>
        <p:spPr>
          <a:xfrm>
            <a:off x="11252130" y="6967315"/>
            <a:ext cx="19930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>
                <a:solidFill>
                  <a:srgbClr val="FFFFFF"/>
                </a:solidFill>
              </a:rPr>
              <a:t>November 16,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96BC9-ACF3-DAA3-9EBF-20D7F9B15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51AF8D33-E1E6-9C1B-25C2-F2EAD7E47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7212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| info@oe-a.org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28600" y="5380281"/>
            <a:ext cx="4809600" cy="784800"/>
          </a:xfrm>
        </p:spPr>
        <p:txBody>
          <a:bodyPr/>
          <a:lstStyle/>
          <a:p>
            <a:r>
              <a:rPr lang="de-DE" sz="2400"/>
              <a:t>Mission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Image source: Unsplash</a:t>
            </a:r>
          </a:p>
        </p:txBody>
      </p:sp>
      <p:sp>
        <p:nvSpPr>
          <p:cNvPr id="12" name="Textplatzhalter 20"/>
          <p:cNvSpPr>
            <a:spLocks noGrp="1"/>
          </p:cNvSpPr>
          <p:nvPr>
            <p:ph type="body" sz="quarter" idx="15"/>
          </p:nvPr>
        </p:nvSpPr>
        <p:spPr>
          <a:xfrm>
            <a:off x="6105728" y="2391291"/>
            <a:ext cx="4809600" cy="2075418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</a:rPr>
              <a:t>Mission:</a:t>
            </a:r>
          </a:p>
          <a:p>
            <a:r>
              <a:rPr lang="en-US" sz="1800"/>
              <a:t>OE-A facilitates an international network, fosters and advocates the flexible, organic and printed electronics community, and seeks cooperation with other markets and technical communities</a:t>
            </a:r>
            <a:endParaRPr lang="de-DE" sz="180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8E12A83-126C-B2DD-9772-4831128F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id="{AD1BA70D-5739-5A29-47F6-76D1B2A36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37117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351" y="613846"/>
            <a:ext cx="4669411" cy="1081603"/>
          </a:xfrm>
        </p:spPr>
        <p:txBody>
          <a:bodyPr/>
          <a:lstStyle/>
          <a:p>
            <a:r>
              <a:rPr lang="en-US">
                <a:solidFill>
                  <a:srgbClr val="006582"/>
                </a:solidFill>
              </a:rPr>
              <a:t>Benefits of OE-A Membership</a:t>
            </a:r>
            <a:br>
              <a:rPr lang="en-US"/>
            </a:br>
            <a:br>
              <a:rPr lang="en-US" sz="900"/>
            </a:br>
            <a:r>
              <a:rPr lang="en-US" sz="1800" spc="-10">
                <a:solidFill>
                  <a:srgbClr val="006582"/>
                </a:solidFill>
              </a:rPr>
              <a:t>Networking, </a:t>
            </a:r>
            <a:r>
              <a:rPr lang="en-US" sz="1800" spc="-5">
                <a:solidFill>
                  <a:srgbClr val="006582"/>
                </a:solidFill>
              </a:rPr>
              <a:t>Information, </a:t>
            </a:r>
            <a:r>
              <a:rPr lang="en-US" sz="1800" spc="-10">
                <a:solidFill>
                  <a:srgbClr val="006582"/>
                </a:solidFill>
              </a:rPr>
              <a:t>Visibility </a:t>
            </a:r>
            <a:r>
              <a:rPr lang="en-US" sz="1800">
                <a:solidFill>
                  <a:srgbClr val="006582"/>
                </a:solidFill>
              </a:rPr>
              <a:t>&amp; </a:t>
            </a:r>
            <a:r>
              <a:rPr lang="en-US" sz="1800" spc="-5">
                <a:solidFill>
                  <a:srgbClr val="006582"/>
                </a:solidFill>
              </a:rPr>
              <a:t>Market Entry</a:t>
            </a:r>
            <a:r>
              <a:rPr lang="en-US" sz="1800" spc="185">
                <a:solidFill>
                  <a:srgbClr val="006582"/>
                </a:solidFill>
              </a:rPr>
              <a:t> </a:t>
            </a:r>
            <a:r>
              <a:rPr lang="en-US" sz="1800" spc="-5">
                <a:solidFill>
                  <a:srgbClr val="006582"/>
                </a:solidFill>
              </a:rPr>
              <a:t>Opportunities</a:t>
            </a:r>
            <a:br>
              <a:rPr lang="en-US" sz="1800" b="0"/>
            </a:br>
            <a:endParaRPr lang="de-DE" sz="180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768350" y="1905000"/>
            <a:ext cx="6121400" cy="3038476"/>
          </a:xfrm>
        </p:spPr>
        <p:txBody>
          <a:bodyPr numCol="2"/>
          <a:lstStyle/>
          <a:p>
            <a:pPr lvl="1"/>
            <a:r>
              <a:rPr lang="en-US" sz="1600"/>
              <a:t>Networking Opportunities</a:t>
            </a:r>
          </a:p>
          <a:p>
            <a:pPr lvl="1"/>
            <a:r>
              <a:rPr lang="en-US" sz="1600"/>
              <a:t>Web-Seminars</a:t>
            </a:r>
          </a:p>
          <a:p>
            <a:pPr lvl="1"/>
            <a:r>
              <a:rPr lang="en-US" sz="1600"/>
              <a:t>Frequent Working Group Meetings </a:t>
            </a:r>
          </a:p>
          <a:p>
            <a:pPr lvl="2"/>
            <a:r>
              <a:rPr lang="en-US" sz="1600"/>
              <a:t>Europe</a:t>
            </a:r>
          </a:p>
          <a:p>
            <a:pPr lvl="2"/>
            <a:r>
              <a:rPr lang="en-US" sz="1600"/>
              <a:t>North America</a:t>
            </a:r>
          </a:p>
          <a:p>
            <a:pPr lvl="2"/>
            <a:r>
              <a:rPr lang="en-US" sz="1600"/>
              <a:t>Asia</a:t>
            </a:r>
          </a:p>
          <a:p>
            <a:pPr lvl="1"/>
            <a:r>
              <a:rPr lang="en-US" sz="1600"/>
              <a:t>LOPEC</a:t>
            </a:r>
          </a:p>
          <a:p>
            <a:pPr lvl="1"/>
            <a:r>
              <a:rPr lang="en-US" sz="1600"/>
              <a:t>Industry Roadmaps </a:t>
            </a:r>
          </a:p>
          <a:p>
            <a:pPr lvl="1"/>
            <a:r>
              <a:rPr lang="en-US" sz="1600"/>
              <a:t>Demonstrator Projects</a:t>
            </a:r>
          </a:p>
          <a:p>
            <a:pPr lvl="1"/>
            <a:r>
              <a:rPr lang="en-US" sz="1600"/>
              <a:t>Industry Visibility</a:t>
            </a:r>
          </a:p>
          <a:p>
            <a:pPr lvl="1"/>
            <a:r>
              <a:rPr lang="de-DE" sz="1600" err="1"/>
              <a:t>Advocacy</a:t>
            </a:r>
            <a:endParaRPr lang="de-DE" sz="1600"/>
          </a:p>
          <a:p>
            <a:pPr lvl="1"/>
            <a:r>
              <a:rPr lang="de-DE" sz="1600"/>
              <a:t>Products &amp; Services Directory</a:t>
            </a:r>
          </a:p>
          <a:p>
            <a:pPr lvl="1"/>
            <a:r>
              <a:rPr lang="de-DE" sz="1600"/>
              <a:t>Free </a:t>
            </a:r>
            <a:r>
              <a:rPr lang="de-DE" sz="1600" err="1"/>
              <a:t>subscription</a:t>
            </a:r>
            <a:r>
              <a:rPr lang="de-DE" sz="1600"/>
              <a:t> </a:t>
            </a:r>
            <a:r>
              <a:rPr lang="de-DE" sz="1600" err="1"/>
              <a:t>to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/>
              <a:t>OPE Journal</a:t>
            </a:r>
          </a:p>
          <a:p>
            <a:pPr lvl="1"/>
            <a:r>
              <a:rPr lang="de-DE" sz="1600" err="1"/>
              <a:t>Biannual</a:t>
            </a:r>
            <a:r>
              <a:rPr lang="de-DE" sz="1600"/>
              <a:t> Business Climate Survey</a:t>
            </a:r>
          </a:p>
          <a:p>
            <a:pPr lvl="1"/>
            <a:r>
              <a:rPr lang="de-DE" sz="1600" err="1"/>
              <a:t>Participation</a:t>
            </a:r>
            <a:r>
              <a:rPr lang="de-DE" sz="1600"/>
              <a:t> in international </a:t>
            </a:r>
            <a:r>
              <a:rPr lang="de-DE" sz="1600" err="1"/>
              <a:t>exhibitions</a:t>
            </a:r>
            <a:r>
              <a:rPr lang="de-DE" sz="1600"/>
              <a:t> / </a:t>
            </a:r>
            <a:r>
              <a:rPr lang="de-DE" sz="1600" err="1"/>
              <a:t>joint</a:t>
            </a:r>
            <a:r>
              <a:rPr lang="de-DE" sz="1600"/>
              <a:t> </a:t>
            </a:r>
            <a:r>
              <a:rPr lang="de-DE" sz="1600" err="1"/>
              <a:t>pavillions</a:t>
            </a:r>
            <a:endParaRPr lang="de-DE" sz="1600"/>
          </a:p>
          <a:p>
            <a:pPr lvl="1"/>
            <a:r>
              <a:rPr lang="de-DE" sz="1600"/>
              <a:t>Discounts on </a:t>
            </a:r>
            <a:r>
              <a:rPr lang="de-DE" sz="1600" err="1"/>
              <a:t>event</a:t>
            </a:r>
            <a:r>
              <a:rPr lang="de-DE" sz="1600"/>
              <a:t> </a:t>
            </a:r>
            <a:r>
              <a:rPr lang="de-DE" sz="1600" err="1"/>
              <a:t>tickets</a:t>
            </a:r>
            <a:endParaRPr lang="de-DE" sz="160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0400" y="5349403"/>
            <a:ext cx="123111" cy="1112484"/>
          </a:xfrm>
        </p:spPr>
        <p:txBody>
          <a:bodyPr/>
          <a:lstStyle/>
          <a:p>
            <a:r>
              <a:rPr lang="de-DE"/>
              <a:t>Image source: </a:t>
            </a:r>
            <a:r>
              <a:rPr lang="de-DE" err="1"/>
              <a:t>Unsplash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 info@oe-a.org</a:t>
            </a: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A73CECA9-DBE7-49BE-8C9E-F3D227B89C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4211" y="9525"/>
            <a:ext cx="4807789" cy="6630989"/>
          </a:xfrm>
        </p:spPr>
      </p:pic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46C9D3D-1CD0-EC64-FAE4-D1931E606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DB888309-8517-7029-A94A-72071E68B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1AE504-4BCC-7F2B-6E02-F75F7B733DAC}"/>
              </a:ext>
            </a:extLst>
          </p:cNvPr>
          <p:cNvSpPr txBox="1"/>
          <p:nvPr/>
        </p:nvSpPr>
        <p:spPr>
          <a:xfrm>
            <a:off x="524858" y="6173787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oe-a.org/member-benefits</a:t>
            </a:r>
            <a:endParaRPr lang="en-US" b="1">
              <a:solidFill>
                <a:srgbClr val="0065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2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1122" y="699572"/>
            <a:ext cx="4320000" cy="367228"/>
          </a:xfrm>
        </p:spPr>
        <p:txBody>
          <a:bodyPr/>
          <a:lstStyle/>
          <a:p>
            <a:r>
              <a:rPr lang="de-DE"/>
              <a:t>Working Groups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/>
          </p:nvPr>
        </p:nvSpPr>
        <p:spPr>
          <a:xfrm>
            <a:off x="5721124" y="1476375"/>
            <a:ext cx="5042126" cy="389572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Roadmap</a:t>
            </a:r>
            <a:r>
              <a:rPr lang="de-DE" sz="1800">
                <a:solidFill>
                  <a:srgbClr val="006582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 Competition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Hybrid Systems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Encapsulation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 in PE</a:t>
            </a:r>
            <a:endParaRPr lang="de-DE" sz="1800">
              <a:solidFill>
                <a:srgbClr val="006582"/>
              </a:solidFill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»"/>
            </a:pPr>
            <a:r>
              <a:rPr lang="de-DE" sz="1800">
                <a:solidFill>
                  <a:srgbClr val="00658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</a:t>
            </a:r>
            <a:endParaRPr lang="de-DE" sz="1800">
              <a:solidFill>
                <a:srgbClr val="006582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Image source: OE-A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982E09-0B99-474F-B28B-598B28B9914A}"/>
              </a:ext>
            </a:extLst>
          </p:cNvPr>
          <p:cNvSpPr txBox="1"/>
          <p:nvPr/>
        </p:nvSpPr>
        <p:spPr>
          <a:xfrm>
            <a:off x="10986814" y="6415544"/>
            <a:ext cx="19930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b="1">
                <a:solidFill>
                  <a:srgbClr val="FFFFFF"/>
                </a:solidFill>
              </a:rPr>
              <a:t>November 16,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4655C4-5BF4-7ED6-6E37-F3B0678D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B03D4FAC-5E31-0D5C-FA93-4D0473CE8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pic>
        <p:nvPicPr>
          <p:cNvPr id="11" name="Bildplatzhalter 10" descr="Ein Bild, das Person, Personen, Gruppe, stehend enthält.&#10;&#10;Automatisch generierte Beschreibung">
            <a:extLst>
              <a:ext uri="{FF2B5EF4-FFF2-40B4-BE49-F238E27FC236}">
                <a16:creationId xmlns:a16="http://schemas.microsoft.com/office/drawing/2014/main" id="{3D8E2D24-7989-25BA-AF76-871CA569B6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Bildplatzhalter 14" descr="Ein Bild, das Text, Tisch, Person, drinnen enthält.&#10;&#10;Automatisch generierte Beschreibung">
            <a:extLst>
              <a:ext uri="{FF2B5EF4-FFF2-40B4-BE49-F238E27FC236}">
                <a16:creationId xmlns:a16="http://schemas.microsoft.com/office/drawing/2014/main" id="{F7A9EDD2-175A-BE9E-63B4-BEAB2FCD9E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498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C38489C-3032-C7BC-54DE-CE719B768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7778" y="5978306"/>
            <a:ext cx="1441648" cy="3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774628" y="611270"/>
            <a:ext cx="8712200" cy="738664"/>
          </a:xfrm>
        </p:spPr>
        <p:txBody>
          <a:bodyPr/>
          <a:lstStyle/>
          <a:p>
            <a:r>
              <a:rPr lang="de-DE" dirty="0"/>
              <a:t>Event Schedule 2023</a:t>
            </a:r>
            <a:br>
              <a:rPr lang="de-DE" dirty="0"/>
            </a:br>
            <a:r>
              <a:rPr lang="de-DE" sz="1800" dirty="0"/>
              <a:t>Europe / Asia / North </a:t>
            </a:r>
            <a:r>
              <a:rPr lang="de-DE" sz="1800" dirty="0" err="1"/>
              <a:t>America</a:t>
            </a:r>
            <a:r>
              <a:rPr lang="de-DE" sz="1800" dirty="0"/>
              <a:t> 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50400" y="6461822"/>
            <a:ext cx="123111" cy="6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Inhaltsplatzhalter 11">
            <a:extLst>
              <a:ext uri="{FF2B5EF4-FFF2-40B4-BE49-F238E27FC236}">
                <a16:creationId xmlns:a16="http://schemas.microsoft.com/office/drawing/2014/main" id="{788B5201-54D9-43B8-9606-177D1F3BF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2866" y="1528665"/>
            <a:ext cx="8626383" cy="4790648"/>
          </a:xfrm>
        </p:spPr>
        <p:txBody>
          <a:bodyPr vert="horz" wrap="square" lIns="0" tIns="0" rIns="0" bIns="0" rtlCol="0" anchor="t">
            <a:no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OE-A Meeting, </a:t>
            </a:r>
            <a:r>
              <a:rPr lang="en-US" sz="1600" dirty="0">
                <a:solidFill>
                  <a:srgbClr val="F59100"/>
                </a:solidFill>
              </a:rPr>
              <a:t>February 27, 2023,</a:t>
            </a:r>
            <a:r>
              <a:rPr lang="en-US" sz="1600" dirty="0"/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ea typeface="+mn-ea"/>
                <a:cs typeface="Arial"/>
              </a:rPr>
              <a:t>Munich (DE)</a:t>
            </a:r>
            <a:endParaRPr lang="en-US" sz="1600" dirty="0">
              <a:solidFill>
                <a:srgbClr val="006582"/>
              </a:solidFill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LOPEC 2023, </a:t>
            </a:r>
            <a:r>
              <a:rPr lang="en-US" sz="1600" dirty="0">
                <a:solidFill>
                  <a:srgbClr val="F59100"/>
                </a:solidFill>
              </a:rPr>
              <a:t>February 28 March 2, 2023,</a:t>
            </a:r>
            <a:r>
              <a:rPr lang="en-US" sz="1600" dirty="0"/>
              <a:t> Munich (DE)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OE-A Student Workshop on Printed Batteries,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February 28 2023, 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Munich (DE)</a:t>
            </a:r>
            <a:endParaRPr lang="en-US" sz="1600" b="1" dirty="0">
              <a:solidFill>
                <a:srgbClr val="006582"/>
              </a:solidFill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ICDT 2023,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March 31 - April 3, 2023, </a:t>
            </a:r>
            <a:r>
              <a:rPr lang="en-US" sz="1600" dirty="0">
                <a:cs typeface="Arial"/>
              </a:rPr>
              <a:t>Nanjing (CN), hosted by SID China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OE-A Web-Seminar Printed Electronics Insights: OE-A Competition 2023 - The Winners,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April 19 2023, 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online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ea typeface="+mn-ea"/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OE-A Meeting North America,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 May 3-4 2023</a:t>
            </a:r>
            <a:r>
              <a:rPr lang="en-US" sz="1600" dirty="0">
                <a:solidFill>
                  <a:srgbClr val="F49100"/>
                </a:solidFill>
                <a:cs typeface="Arial"/>
              </a:rPr>
              <a:t>, 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Boston (US), hosted by E-Ink, MIT</a:t>
            </a:r>
            <a:endParaRPr lang="en-US" sz="1600" b="1" dirty="0">
              <a:solidFill>
                <a:srgbClr val="006582"/>
              </a:solidFill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Web-Seminar Update on Status ESPR (Eco-Design for Sustainable Products Regulation),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May 25 2023, 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online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OE-A Meeting Europe,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September 19-20 2023, </a:t>
            </a:r>
            <a:r>
              <a:rPr lang="en-US" sz="1600" dirty="0" err="1">
                <a:solidFill>
                  <a:srgbClr val="006582"/>
                </a:solidFill>
                <a:cs typeface="Arial"/>
              </a:rPr>
              <a:t>Echternach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 (LUX), hosted by IEE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006582"/>
                </a:solidFill>
                <a:cs typeface="Arial"/>
              </a:rPr>
              <a:t>ICFPE 2023, </a:t>
            </a:r>
            <a:r>
              <a:rPr lang="de-DE" sz="1600" dirty="0" err="1">
                <a:solidFill>
                  <a:srgbClr val="F59100"/>
                </a:solidFill>
              </a:rPr>
              <a:t>October</a:t>
            </a:r>
            <a:r>
              <a:rPr lang="de-DE" sz="1600" dirty="0">
                <a:solidFill>
                  <a:srgbClr val="F59100"/>
                </a:solidFill>
              </a:rPr>
              <a:t> 2023, date and </a:t>
            </a:r>
            <a:r>
              <a:rPr lang="de-DE" sz="1600" dirty="0" err="1">
                <a:solidFill>
                  <a:srgbClr val="F59100"/>
                </a:solidFill>
              </a:rPr>
              <a:t>venue</a:t>
            </a:r>
            <a:r>
              <a:rPr lang="de-DE" sz="1600" dirty="0">
                <a:solidFill>
                  <a:srgbClr val="F59100"/>
                </a:solidFill>
              </a:rPr>
              <a:t> </a:t>
            </a:r>
            <a:r>
              <a:rPr lang="de-DE" sz="1600" dirty="0" err="1">
                <a:solidFill>
                  <a:srgbClr val="F59100"/>
                </a:solidFill>
              </a:rPr>
              <a:t>tbd</a:t>
            </a:r>
            <a:endParaRPr lang="de-DE" sz="1600" dirty="0">
              <a:solidFill>
                <a:srgbClr val="F591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de-DE" sz="1600" b="1" dirty="0"/>
              <a:t>OE-A Meeting Asia, </a:t>
            </a:r>
            <a:r>
              <a:rPr lang="de-DE" sz="1600" dirty="0" err="1">
                <a:solidFill>
                  <a:srgbClr val="F59100"/>
                </a:solidFill>
              </a:rPr>
              <a:t>October</a:t>
            </a:r>
            <a:r>
              <a:rPr lang="de-DE" sz="1600" dirty="0">
                <a:solidFill>
                  <a:srgbClr val="F59100"/>
                </a:solidFill>
              </a:rPr>
              <a:t> 2023, date and </a:t>
            </a:r>
            <a:r>
              <a:rPr lang="de-DE" sz="1600" dirty="0" err="1">
                <a:solidFill>
                  <a:srgbClr val="F59100"/>
                </a:solidFill>
              </a:rPr>
              <a:t>venue</a:t>
            </a:r>
            <a:r>
              <a:rPr lang="de-DE" sz="1600" dirty="0">
                <a:solidFill>
                  <a:srgbClr val="F59100"/>
                </a:solidFill>
              </a:rPr>
              <a:t> </a:t>
            </a:r>
            <a:r>
              <a:rPr lang="de-DE" sz="1600" dirty="0" err="1">
                <a:solidFill>
                  <a:srgbClr val="F59100"/>
                </a:solidFill>
              </a:rPr>
              <a:t>tbd</a:t>
            </a:r>
            <a:endParaRPr lang="en-US" sz="1600" dirty="0">
              <a:solidFill>
                <a:srgbClr val="006582"/>
              </a:solidFill>
              <a:cs typeface="Arial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6582"/>
                </a:solidFill>
                <a:cs typeface="Arial"/>
              </a:rPr>
              <a:t> </a:t>
            </a:r>
            <a:r>
              <a:rPr lang="en-US" sz="1600" b="1" dirty="0" err="1">
                <a:solidFill>
                  <a:srgbClr val="006582"/>
                </a:solidFill>
                <a:cs typeface="Arial"/>
              </a:rPr>
              <a:t>productronica</a:t>
            </a:r>
            <a:r>
              <a:rPr lang="en-US" sz="1600" b="1" dirty="0">
                <a:solidFill>
                  <a:srgbClr val="006582"/>
                </a:solidFill>
                <a:cs typeface="Arial"/>
              </a:rPr>
              <a:t> 2023, </a:t>
            </a:r>
            <a:r>
              <a:rPr lang="en-US" sz="1600" dirty="0">
                <a:solidFill>
                  <a:srgbClr val="F59100"/>
                </a:solidFill>
                <a:cs typeface="Arial"/>
              </a:rPr>
              <a:t>November 14-17, 2023, </a:t>
            </a:r>
            <a:r>
              <a:rPr lang="en-US" sz="1600" dirty="0">
                <a:solidFill>
                  <a:srgbClr val="006582"/>
                </a:solidFill>
                <a:cs typeface="Arial"/>
              </a:rPr>
              <a:t>Munich (DE)</a:t>
            </a:r>
            <a:endParaRPr lang="en-US" sz="1600" dirty="0"/>
          </a:p>
        </p:txBody>
      </p:sp>
      <p:pic>
        <p:nvPicPr>
          <p:cNvPr id="15" name="Grafik 1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909BAB-6864-4424-8C65-38792EAB9F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554" y="1926190"/>
            <a:ext cx="1266230" cy="23607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BB2D41C-D927-416C-809A-ECDFCB698E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393" y="1404705"/>
            <a:ext cx="613436" cy="406933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88F13E85-7CBB-4CA7-9323-860213729C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8ED647-4069-1DAF-A7B9-610EE7EE85AE}"/>
              </a:ext>
            </a:extLst>
          </p:cNvPr>
          <p:cNvSpPr txBox="1"/>
          <p:nvPr/>
        </p:nvSpPr>
        <p:spPr>
          <a:xfrm>
            <a:off x="9766701" y="6177185"/>
            <a:ext cx="21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9100"/>
              </a:buClr>
              <a:buSzTx/>
              <a:buNone/>
              <a:tabLst/>
              <a:defRPr/>
            </a:pPr>
            <a:r>
              <a:rPr lang="de-DE" sz="1800" b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oe-a.org/</a:t>
            </a:r>
            <a:r>
              <a:rPr lang="de-DE" sz="1800" b="1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A60017E0-BBC8-202A-472C-F6CA56947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AF68D3AB-EDEC-A466-5203-9E40025D7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/>
              <a:t>April 2023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B5C49E5-F949-361E-B124-6B0117233A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962" y="4738682"/>
            <a:ext cx="607867" cy="32679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5F42F9C-966F-B4EC-8D29-51ABB72A4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4554" y="2762046"/>
            <a:ext cx="596275" cy="2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FB8E9-0F31-DBD3-EB8E-AE8CCF54AF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4554" y="5208410"/>
            <a:ext cx="596275" cy="2631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92F94F-E86B-6999-795E-DD0BAB2B7D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554" y="3707417"/>
            <a:ext cx="596275" cy="2558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F0A456-C3A3-083C-85F9-62E9CB84A2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446" y="2324480"/>
            <a:ext cx="1274338" cy="2672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805AF2E-A92C-CCAF-90E6-A11C8806EE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554" y="3047130"/>
            <a:ext cx="613436" cy="4069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0ABF451-D52F-BC0C-91F0-005688BE7B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973" y="4114518"/>
            <a:ext cx="613436" cy="4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7"/>
          <p:cNvSpPr txBox="1">
            <a:spLocks/>
          </p:cNvSpPr>
          <p:nvPr/>
        </p:nvSpPr>
        <p:spPr bwMode="auto">
          <a:xfrm>
            <a:off x="768422" y="4128279"/>
            <a:ext cx="3268444" cy="19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9100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7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750"/>
              </a:spcBef>
              <a:buFont typeface="Wingdings" pitchFamily="2" charset="2"/>
              <a:buNone/>
            </a:pPr>
            <a:r>
              <a:rPr lang="de-DE" b="1" kern="0" dirty="0">
                <a:solidFill>
                  <a:schemeClr val="bg1"/>
                </a:solidFill>
              </a:rPr>
              <a:t>Members </a:t>
            </a:r>
            <a:r>
              <a:rPr lang="de-DE" b="1" kern="0" dirty="0" err="1">
                <a:solidFill>
                  <a:schemeClr val="bg1"/>
                </a:solidFill>
              </a:rPr>
              <a:t>of</a:t>
            </a:r>
            <a:r>
              <a:rPr lang="de-DE" b="1" kern="0" dirty="0">
                <a:solidFill>
                  <a:schemeClr val="bg1"/>
                </a:solidFill>
              </a:rPr>
              <a:t> </a:t>
            </a:r>
            <a:r>
              <a:rPr lang="de-DE" b="1" kern="0" dirty="0" err="1">
                <a:solidFill>
                  <a:schemeClr val="bg1"/>
                </a:solidFill>
              </a:rPr>
              <a:t>the</a:t>
            </a:r>
            <a:r>
              <a:rPr lang="de-DE" b="1" kern="0" dirty="0">
                <a:solidFill>
                  <a:schemeClr val="bg1"/>
                </a:solidFill>
              </a:rPr>
              <a:t> Board</a:t>
            </a:r>
          </a:p>
          <a:p>
            <a:pPr marL="0" indent="0">
              <a:spcBef>
                <a:spcPts val="750"/>
              </a:spcBef>
              <a:buFont typeface="Wingdings" pitchFamily="2" charset="2"/>
              <a:buNone/>
            </a:pPr>
            <a:r>
              <a:rPr lang="de-DE" sz="1600" kern="0" dirty="0"/>
              <a:t>	Chuck Milligan</a:t>
            </a:r>
          </a:p>
          <a:p>
            <a:pPr marL="0" indent="0">
              <a:spcBef>
                <a:spcPts val="750"/>
              </a:spcBef>
              <a:buFont typeface="Wingdings" pitchFamily="2" charset="2"/>
              <a:buNone/>
            </a:pPr>
            <a:r>
              <a:rPr lang="de-DE" sz="1600" kern="0" dirty="0"/>
              <a:t>	Dr. Georg Bernatz</a:t>
            </a:r>
          </a:p>
          <a:p>
            <a:pPr marL="0" indent="0">
              <a:spcBef>
                <a:spcPts val="750"/>
              </a:spcBef>
              <a:buFont typeface="Wingdings" pitchFamily="2" charset="2"/>
              <a:buNone/>
            </a:pPr>
            <a:r>
              <a:rPr lang="de-DE" sz="1600" kern="0" dirty="0"/>
              <a:t>	Corinne Versini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de-DE" sz="1600" kern="0" dirty="0"/>
              <a:t>	Prof. Jukka Hast</a:t>
            </a:r>
          </a:p>
        </p:txBody>
      </p:sp>
      <p:sp>
        <p:nvSpPr>
          <p:cNvPr id="23" name="Inhaltsplatzhalter 7"/>
          <p:cNvSpPr txBox="1">
            <a:spLocks/>
          </p:cNvSpPr>
          <p:nvPr/>
        </p:nvSpPr>
        <p:spPr bwMode="auto">
          <a:xfrm>
            <a:off x="6675931" y="4506279"/>
            <a:ext cx="2628180" cy="157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6582"/>
              </a:buClr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9100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700"/>
              </a:buClr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750"/>
              </a:spcBef>
              <a:buNone/>
            </a:pPr>
            <a:r>
              <a:rPr lang="de-DE" sz="1600" kern="0"/>
              <a:t>Thomas Kolbusch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de-DE" sz="1600" kern="0"/>
              <a:t>Dr. Guido van Tartwijk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de-DE" sz="1600" kern="0"/>
              <a:t>Dr. Jérôme </a:t>
            </a:r>
            <a:r>
              <a:rPr lang="de-DE" sz="1600" kern="0" err="1"/>
              <a:t>Gavillet</a:t>
            </a:r>
            <a:endParaRPr lang="de-DE" sz="1600" kern="0"/>
          </a:p>
          <a:p>
            <a:pPr marL="0" indent="0">
              <a:spcBef>
                <a:spcPts val="750"/>
              </a:spcBef>
              <a:buNone/>
            </a:pPr>
            <a:r>
              <a:rPr lang="de-DE" sz="1600" kern="0"/>
              <a:t>Dr. Ton van Mol</a:t>
            </a:r>
          </a:p>
          <a:p>
            <a:pPr marL="0" indent="0">
              <a:spcBef>
                <a:spcPts val="750"/>
              </a:spcBef>
              <a:buNone/>
            </a:pPr>
            <a:r>
              <a:rPr lang="de-DE" sz="1600" kern="0"/>
              <a:t>Prof. Ulrich Moosheimer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1525" y="608129"/>
            <a:ext cx="5467350" cy="348971"/>
          </a:xfrm>
        </p:spPr>
        <p:txBody>
          <a:bodyPr/>
          <a:lstStyle/>
          <a:p>
            <a:r>
              <a:rPr lang="de-DE"/>
              <a:t>OE-A Board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Directors</a:t>
            </a:r>
            <a:endParaRPr lang="de-DE"/>
          </a:p>
        </p:txBody>
      </p:sp>
      <p:sp>
        <p:nvSpPr>
          <p:cNvPr id="8" name="Inhaltsplatzhalter 7"/>
          <p:cNvSpPr txBox="1">
            <a:spLocks/>
          </p:cNvSpPr>
          <p:nvPr/>
        </p:nvSpPr>
        <p:spPr>
          <a:xfrm>
            <a:off x="8794605" y="2906792"/>
            <a:ext cx="2628179" cy="5161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800"/>
              </a:spcBef>
              <a:buFontTx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err="1"/>
              <a:t>Vice</a:t>
            </a:r>
            <a:r>
              <a:rPr lang="de-DE" sz="1600"/>
              <a:t> Chair North </a:t>
            </a:r>
            <a:r>
              <a:rPr lang="de-DE" sz="1600" err="1"/>
              <a:t>America</a:t>
            </a:r>
            <a:br>
              <a:rPr lang="de-DE" sz="1600"/>
            </a:br>
            <a:r>
              <a:rPr lang="de-DE" sz="1600" b="0">
                <a:solidFill>
                  <a:schemeClr val="tx1"/>
                </a:solidFill>
              </a:rPr>
              <a:t>Dr. Chloé Bois</a:t>
            </a:r>
          </a:p>
        </p:txBody>
      </p:sp>
      <p:pic>
        <p:nvPicPr>
          <p:cNvPr id="12" name="Picture 3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3541" y="3476163"/>
            <a:ext cx="906696" cy="2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oatema2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716" y="4467529"/>
            <a:ext cx="1165056" cy="3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2" name="Picture 38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8298" y="5058862"/>
            <a:ext cx="962433" cy="32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C7F926F-0742-4E28-8681-A464CD4D76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390" y="4468398"/>
            <a:ext cx="1100038" cy="24956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70E446-B073-4E77-8F56-BBEDA4B75F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708" y="4792149"/>
            <a:ext cx="1015590" cy="1602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7E4DC6E-4539-4E22-95DA-DBDF4FF2D4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07" y="3486907"/>
            <a:ext cx="659897" cy="487067"/>
          </a:xfrm>
          <a:prstGeom prst="rect">
            <a:avLst/>
          </a:prstGeom>
        </p:spPr>
      </p:pic>
      <p:pic>
        <p:nvPicPr>
          <p:cNvPr id="2433" name="Grafik 2432">
            <a:extLst>
              <a:ext uri="{FF2B5EF4-FFF2-40B4-BE49-F238E27FC236}">
                <a16:creationId xmlns:a16="http://schemas.microsoft.com/office/drawing/2014/main" id="{CFAEC3DA-EF57-40BB-AD62-D1E7EB6792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089" y="4820724"/>
            <a:ext cx="671892" cy="328836"/>
          </a:xfrm>
          <a:prstGeom prst="rect">
            <a:avLst/>
          </a:prstGeom>
        </p:spPr>
      </p:pic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CA636A9-5D1E-4401-A4F1-9CDF839721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974" y="3500883"/>
            <a:ext cx="732634" cy="393871"/>
          </a:xfrm>
          <a:prstGeom prst="rect">
            <a:avLst/>
          </a:prstGeom>
        </p:spPr>
      </p:pic>
      <p:graphicFrame>
        <p:nvGraphicFramePr>
          <p:cNvPr id="31" name="Object 15">
            <a:extLst>
              <a:ext uri="{FF2B5EF4-FFF2-40B4-BE49-F238E27FC236}">
                <a16:creationId xmlns:a16="http://schemas.microsoft.com/office/drawing/2014/main" id="{6B2AC81B-7687-4E02-9E3D-E82BE26ED0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113928"/>
              </p:ext>
            </p:extLst>
          </p:nvPr>
        </p:nvGraphicFramePr>
        <p:xfrm>
          <a:off x="9392414" y="5512241"/>
          <a:ext cx="932686" cy="37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PHOTO-PAINT 8.0 Image" r:id="rId11" imgW="5079365" imgH="1688889" progId="CorelPhotoPaint.Image.8">
                  <p:embed/>
                </p:oleObj>
              </mc:Choice>
              <mc:Fallback>
                <p:oleObj name="Corel PHOTO-PAINT 8.0 Image" r:id="rId11" imgW="5079365" imgH="1688889" progId="CorelPhotoPaint.Image.8">
                  <p:embed/>
                  <p:pic>
                    <p:nvPicPr>
                      <p:cNvPr id="31" name="Object 15">
                        <a:extLst>
                          <a:ext uri="{FF2B5EF4-FFF2-40B4-BE49-F238E27FC236}">
                            <a16:creationId xmlns:a16="http://schemas.microsoft.com/office/drawing/2014/main" id="{6B2AC81B-7687-4E02-9E3D-E82BE26ED0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46" r="7770"/>
                      <a:stretch>
                        <a:fillRect/>
                      </a:stretch>
                    </p:blipFill>
                    <p:spPr bwMode="auto">
                      <a:xfrm>
                        <a:off x="9392414" y="5512241"/>
                        <a:ext cx="932686" cy="370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Grafik 47">
            <a:extLst>
              <a:ext uri="{FF2B5EF4-FFF2-40B4-BE49-F238E27FC236}">
                <a16:creationId xmlns:a16="http://schemas.microsoft.com/office/drawing/2014/main" id="{8F57B483-D341-42C6-9576-7ECF8C64DEF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1851" y="5428616"/>
            <a:ext cx="783503" cy="461689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C480DAD1-6C1A-4950-9DC6-224334F442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864" y="3500883"/>
            <a:ext cx="813427" cy="393871"/>
          </a:xfrm>
          <a:prstGeom prst="rect">
            <a:avLst/>
          </a:prstGeom>
        </p:spPr>
      </p:pic>
      <p:pic>
        <p:nvPicPr>
          <p:cNvPr id="25" name="Picture 1" descr="C:\Users\stan.farnsworth.NOVACENTRIX\Pictures\stan professional photo.jpg">
            <a:extLst>
              <a:ext uri="{FF2B5EF4-FFF2-40B4-BE49-F238E27FC236}">
                <a16:creationId xmlns:a16="http://schemas.microsoft.com/office/drawing/2014/main" id="{FBE9633E-8BB6-4AD9-8B55-5E7C90F6E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9567" y="1381243"/>
            <a:ext cx="1133308" cy="14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4BA8828D-D24B-48F7-AD57-4E885F41B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6077" y="1385875"/>
            <a:ext cx="1186730" cy="14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8E0DA071-FABD-4475-828A-A9F51E2B7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728" y="1367309"/>
            <a:ext cx="1147413" cy="151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4CF642B5-1420-4264-BE12-E102F7E56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9092" y="1375169"/>
            <a:ext cx="1133309" cy="149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D5AD8EA-A9BF-4F01-B7FC-62EF666CD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2B65145-4A0A-873A-DFD0-928928515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2106" y="6684585"/>
            <a:ext cx="1170061" cy="12311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kumimoji="0" lang="de-DE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</a:t>
            </a:r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id="{8F2BC4E0-F7C6-37B3-B5A3-BAA34198C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16678" y="6686733"/>
            <a:ext cx="655629" cy="123111"/>
          </a:xfrm>
        </p:spPr>
        <p:txBody>
          <a:bodyPr/>
          <a:lstStyle/>
          <a:p>
            <a:r>
              <a:rPr lang="de-DE" dirty="0"/>
              <a:t>April 2023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2AB67C-CCA8-50F1-FEDD-23684D1638DA}"/>
              </a:ext>
            </a:extLst>
          </p:cNvPr>
          <p:cNvSpPr txBox="1"/>
          <p:nvPr/>
        </p:nvSpPr>
        <p:spPr>
          <a:xfrm>
            <a:off x="1819641" y="2891388"/>
            <a:ext cx="214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006582"/>
                </a:solidFill>
              </a:rPr>
              <a:t>Chair</a:t>
            </a:r>
          </a:p>
          <a:p>
            <a:pPr algn="ctr"/>
            <a:r>
              <a:rPr lang="de-DE" sz="1600" b="0" kern="0">
                <a:solidFill>
                  <a:schemeClr val="tx1"/>
                </a:solidFill>
              </a:rPr>
              <a:t>Stan Farnsworth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FA6E5B-B64E-1573-C813-D75AB2745425}"/>
              </a:ext>
            </a:extLst>
          </p:cNvPr>
          <p:cNvSpPr txBox="1"/>
          <p:nvPr/>
        </p:nvSpPr>
        <p:spPr>
          <a:xfrm>
            <a:off x="4245928" y="2897322"/>
            <a:ext cx="174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err="1">
                <a:solidFill>
                  <a:srgbClr val="006582"/>
                </a:solidFill>
              </a:rPr>
              <a:t>Vice</a:t>
            </a:r>
            <a:r>
              <a:rPr lang="de-DE" sz="1600" b="1">
                <a:solidFill>
                  <a:srgbClr val="006582"/>
                </a:solidFill>
              </a:rPr>
              <a:t> Chair Asia</a:t>
            </a:r>
          </a:p>
          <a:p>
            <a:pPr algn="ctr"/>
            <a:r>
              <a:rPr lang="de-DE" sz="1600" b="0">
                <a:solidFill>
                  <a:schemeClr val="tx1"/>
                </a:solidFill>
              </a:rPr>
              <a:t>Dr. </a:t>
            </a:r>
            <a:r>
              <a:rPr lang="de-DE" sz="1600" b="0" err="1">
                <a:solidFill>
                  <a:schemeClr val="tx1"/>
                </a:solidFill>
              </a:rPr>
              <a:t>Xiaolin</a:t>
            </a:r>
            <a:r>
              <a:rPr lang="de-DE" sz="1600" b="0">
                <a:solidFill>
                  <a:schemeClr val="tx1"/>
                </a:solidFill>
              </a:rPr>
              <a:t> Yan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6626BB2-46FD-45B6-21FB-7E73FCF01BF5}"/>
              </a:ext>
            </a:extLst>
          </p:cNvPr>
          <p:cNvSpPr txBox="1"/>
          <p:nvPr/>
        </p:nvSpPr>
        <p:spPr>
          <a:xfrm>
            <a:off x="6558687" y="2898371"/>
            <a:ext cx="220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err="1">
                <a:solidFill>
                  <a:srgbClr val="006582"/>
                </a:solidFill>
              </a:rPr>
              <a:t>Vice</a:t>
            </a:r>
            <a:r>
              <a:rPr lang="de-DE" sz="1600" b="1">
                <a:solidFill>
                  <a:srgbClr val="006582"/>
                </a:solidFill>
              </a:rPr>
              <a:t> Chair Europe</a:t>
            </a:r>
            <a:br>
              <a:rPr lang="de-DE" sz="1600"/>
            </a:br>
            <a:r>
              <a:rPr lang="de-DE" sz="1600" b="0">
                <a:solidFill>
                  <a:schemeClr val="tx1"/>
                </a:solidFill>
              </a:rPr>
              <a:t>Dr. Alain Schumacher</a:t>
            </a:r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984D5776-4B20-E0FC-F29B-74F3FD1741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69894" y="6689021"/>
            <a:ext cx="5962869" cy="123111"/>
          </a:xfrm>
        </p:spPr>
        <p:txBody>
          <a:bodyPr/>
          <a:lstStyle/>
          <a:p>
            <a:r>
              <a:rPr lang="en-US"/>
              <a:t>| info@oe-a.org</a:t>
            </a:r>
            <a:endParaRPr lang="en-GB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218FEEB-1C19-41D0-9786-51692336F5B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089" y="5187111"/>
            <a:ext cx="448749" cy="365749"/>
          </a:xfrm>
          <a:prstGeom prst="rect">
            <a:avLst/>
          </a:prstGeom>
        </p:spPr>
      </p:pic>
      <p:pic>
        <p:nvPicPr>
          <p:cNvPr id="9" name="Grafik 8" descr="Ein Bild, das Text, ClipArt, Schild enthält.&#10;&#10;Automatisch generierte Beschreibung">
            <a:extLst>
              <a:ext uri="{FF2B5EF4-FFF2-40B4-BE49-F238E27FC236}">
                <a16:creationId xmlns:a16="http://schemas.microsoft.com/office/drawing/2014/main" id="{108EB33C-3D3D-4B4B-BDE1-2587D2A6F49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089" y="5892989"/>
            <a:ext cx="948783" cy="1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7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01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2.xml><?xml version="1.0" encoding="utf-8"?>
<a:theme xmlns:a="http://schemas.openxmlformats.org/drawingml/2006/main" name="Ohne VDMA-Logo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3F55F045-A207-4E83-AF16-6828BDC66159}"/>
    </a:ext>
  </a:extLst>
</a:theme>
</file>

<file path=ppt/theme/theme3.xml><?xml version="1.0" encoding="utf-8"?>
<a:theme xmlns:a="http://schemas.openxmlformats.org/drawingml/2006/main" name="01_VDMA-BLANKO-MASTER_LEER_V2015 EN">
  <a:themeElements>
    <a:clrScheme name="VDMA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64AAC8"/>
      </a:hlink>
      <a:folHlink>
        <a:srgbClr val="929292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4.xml><?xml version="1.0" encoding="utf-8"?>
<a:theme xmlns:a="http://schemas.openxmlformats.org/drawingml/2006/main" name="1_OE-A presentation template 2016-06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143557F6-D0BD-4F46-8716-055D926411AF}" vid="{A95F9103-4055-474E-AD62-0590833A2C40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BAC40613A7E948B005BD31E9076D9A" ma:contentTypeVersion="18" ma:contentTypeDescription="Ein neues Dokument erstellen." ma:contentTypeScope="" ma:versionID="a105fa45a3c5aa560394a38403cbdd0a">
  <xsd:schema xmlns:xsd="http://www.w3.org/2001/XMLSchema" xmlns:xs="http://www.w3.org/2001/XMLSchema" xmlns:p="http://schemas.microsoft.com/office/2006/metadata/properties" xmlns:ns1="http://schemas.microsoft.com/sharepoint/v3" xmlns:ns2="251197bc-e2ec-46c9-845e-c585602dd055" xmlns:ns3="e74f6061-a4d6-478c-aff1-163ca5fe654b" targetNamespace="http://schemas.microsoft.com/office/2006/metadata/properties" ma:root="true" ma:fieldsID="6dda23aba2e2a716144231a2532624a8" ns1:_="" ns2:_="" ns3:_="">
    <xsd:import namespace="http://schemas.microsoft.com/sharepoint/v3"/>
    <xsd:import namespace="251197bc-e2ec-46c9-845e-c585602dd055"/>
    <xsd:import namespace="e74f6061-a4d6-478c-aff1-163ca5fe6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197bc-e2ec-46c9-845e-c585602dd0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fa243487-47a2-43a4-b752-a8f780df2a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f6061-a4d6-478c-aff1-163ca5fe65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d2f97a-e3c5-4b08-ae6a-acb20e7b29d1}" ma:internalName="TaxCatchAll" ma:showField="CatchAllData" ma:web="e74f6061-a4d6-478c-aff1-163ca5fe6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1197bc-e2ec-46c9-845e-c585602dd055">
      <Terms xmlns="http://schemas.microsoft.com/office/infopath/2007/PartnerControls"/>
    </lcf76f155ced4ddcb4097134ff3c332f>
    <TaxCatchAll xmlns="e74f6061-a4d6-478c-aff1-163ca5fe654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C5DACD-D1E7-4BC7-B3C8-B95F2B917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51197bc-e2ec-46c9-845e-c585602dd055"/>
    <ds:schemaRef ds:uri="e74f6061-a4d6-478c-aff1-163ca5fe6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CC125B-B0DF-43AE-971A-F2C5AB83D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ECE891-CFBC-4D56-8515-ED8A8A808772}">
  <ds:schemaRefs>
    <ds:schemaRef ds:uri="251197bc-e2ec-46c9-845e-c585602dd055"/>
    <ds:schemaRef ds:uri="e74f6061-a4d6-478c-aff1-163ca5fe6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01_VDMA-BLANKO-MASTER_LEER_V2015 EN</Template>
  <TotalTime>0</TotalTime>
  <Words>1314</Words>
  <Application>Microsoft Office PowerPoint</Application>
  <PresentationFormat>Breitbild</PresentationFormat>
  <Paragraphs>286</Paragraphs>
  <Slides>16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16</vt:i4>
      </vt:variant>
    </vt:vector>
  </HeadingPairs>
  <TitlesOfParts>
    <vt:vector size="28" baseType="lpstr">
      <vt:lpstr>Arial</vt:lpstr>
      <vt:lpstr>Calibri</vt:lpstr>
      <vt:lpstr>Symbol</vt:lpstr>
      <vt:lpstr>Wingdings</vt:lpstr>
      <vt:lpstr>01_VDMA-BLANKO-MASTER_LEER_V2015 EN</vt:lpstr>
      <vt:lpstr>Ohne VDMA-Logo</vt:lpstr>
      <vt:lpstr>01_VDMA-BLANKO-MASTER_LEER_V2015 EN</vt:lpstr>
      <vt:lpstr>1_OE-A presentation template 2016-06</vt:lpstr>
      <vt:lpstr>Corel PHOTO-PAINT 8.0 Image</vt:lpstr>
      <vt:lpstr>PHOTO-PAINT</vt:lpstr>
      <vt:lpstr>CorelPhotoPaint.Image.7</vt:lpstr>
      <vt:lpstr>CorelDRAW</vt:lpstr>
      <vt:lpstr>Introduction to the OE-A Organic and Printed Electronics Association</vt:lpstr>
      <vt:lpstr>Printed Electronics in Everyday Life</vt:lpstr>
      <vt:lpstr>OE-A - Overview</vt:lpstr>
      <vt:lpstr>PowerPoint-Präsentation</vt:lpstr>
      <vt:lpstr>PowerPoint-Präsentation</vt:lpstr>
      <vt:lpstr>Benefits of OE-A Membership  Networking, Information, Visibility &amp; Market Entry Opportunities </vt:lpstr>
      <vt:lpstr>Working Groups</vt:lpstr>
      <vt:lpstr>Event Schedule 2023 Europe / Asia / North America </vt:lpstr>
      <vt:lpstr>OE-A Board of Directors</vt:lpstr>
      <vt:lpstr>200+ Members   Representing the entire value chain (1)</vt:lpstr>
      <vt:lpstr>200+ Members   Representing the entire value chain (2)</vt:lpstr>
      <vt:lpstr>Global membership base </vt:lpstr>
      <vt:lpstr>PowerPoint-Präsentation</vt:lpstr>
      <vt:lpstr>OE-A within VDMA  Benefit from being part of something bigger</vt:lpstr>
      <vt:lpstr>OE-A within VDMA: EMINT</vt:lpstr>
      <vt:lpstr>PowerPoint-Präsentation</vt:lpstr>
    </vt:vector>
  </TitlesOfParts>
  <Company>VDMA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klaus.hecker@oe-a.org</dc:creator>
  <cp:lastModifiedBy>Karen Strauch</cp:lastModifiedBy>
  <cp:revision>3</cp:revision>
  <cp:lastPrinted>2023-02-06T12:00:14Z</cp:lastPrinted>
  <dcterms:created xsi:type="dcterms:W3CDTF">2015-09-22T15:00:39Z</dcterms:created>
  <dcterms:modified xsi:type="dcterms:W3CDTF">2023-05-10T12:35:47Z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0x010100AEBAC40613A7E948B005BD31E9076D9A</vt:lpwstr>
  </property>
  <property fmtid="{D5CDD505-2E9C-101B-9397-08002B2CF9AE}" pid="3" name="Order">
    <vt:r8>1229000</vt:r8>
  </property>
  <property fmtid="{D5CDD505-2E9C-101B-9397-08002B2CF9AE}" pid="4" name="MediaServiceImageTags">
    <vt:lpwstr/>
  </property>
</Properties>
</file>